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7010400" cy="9296400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E00"/>
    <a:srgbClr val="F8B308"/>
    <a:srgbClr val="175A68"/>
    <a:srgbClr val="144856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44CC3-2E25-4EAE-B8C1-54B85FF8B14B}" v="18" dt="2023-07-12T11:56:25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100" d="100"/>
          <a:sy n="100" d="100"/>
        </p:scale>
        <p:origin x="1272" y="-37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sa Weeks" userId="d2d1dd0b-485c-40bb-b213-63b2fabe6e2f" providerId="ADAL" clId="{C9391B9B-80C3-4500-9FA1-8B0A9D2715F9}"/>
    <pc:docChg chg="undo custSel modSld">
      <pc:chgData name="Marisa Weeks" userId="d2d1dd0b-485c-40bb-b213-63b2fabe6e2f" providerId="ADAL" clId="{C9391B9B-80C3-4500-9FA1-8B0A9D2715F9}" dt="2022-06-08T10:12:52.855" v="714" actId="20577"/>
      <pc:docMkLst>
        <pc:docMk/>
      </pc:docMkLst>
      <pc:sldChg chg="addSp delSp modSp mod">
        <pc:chgData name="Marisa Weeks" userId="d2d1dd0b-485c-40bb-b213-63b2fabe6e2f" providerId="ADAL" clId="{C9391B9B-80C3-4500-9FA1-8B0A9D2715F9}" dt="2022-06-08T10:12:52.855" v="714" actId="20577"/>
        <pc:sldMkLst>
          <pc:docMk/>
          <pc:sldMk cId="1074321042" sldId="256"/>
        </pc:sldMkLst>
        <pc:spChg chg="mod">
          <ac:chgData name="Marisa Weeks" userId="d2d1dd0b-485c-40bb-b213-63b2fabe6e2f" providerId="ADAL" clId="{C9391B9B-80C3-4500-9FA1-8B0A9D2715F9}" dt="2022-06-08T09:58:06.049" v="414" actId="1076"/>
          <ac:spMkLst>
            <pc:docMk/>
            <pc:sldMk cId="1074321042" sldId="256"/>
            <ac:spMk id="4" creationId="{5577E6DF-4EA3-D14D-8E13-28AB8D609DDE}"/>
          </ac:spMkLst>
        </pc:spChg>
        <pc:spChg chg="mod">
          <ac:chgData name="Marisa Weeks" userId="d2d1dd0b-485c-40bb-b213-63b2fabe6e2f" providerId="ADAL" clId="{C9391B9B-80C3-4500-9FA1-8B0A9D2715F9}" dt="2021-11-22T12:04:33.255" v="149" actId="1076"/>
          <ac:spMkLst>
            <pc:docMk/>
            <pc:sldMk cId="1074321042" sldId="256"/>
            <ac:spMk id="22" creationId="{7C9181A9-0F0E-414F-8D8A-231C5AEAEABF}"/>
          </ac:spMkLst>
        </pc:spChg>
        <pc:spChg chg="mod">
          <ac:chgData name="Marisa Weeks" userId="d2d1dd0b-485c-40bb-b213-63b2fabe6e2f" providerId="ADAL" clId="{C9391B9B-80C3-4500-9FA1-8B0A9D2715F9}" dt="2021-11-22T12:02:09.794" v="80" actId="20577"/>
          <ac:spMkLst>
            <pc:docMk/>
            <pc:sldMk cId="1074321042" sldId="256"/>
            <ac:spMk id="27" creationId="{0EE35ED4-3E1E-4108-BA9E-D10DEAC29B6A}"/>
          </ac:spMkLst>
        </pc:spChg>
        <pc:spChg chg="mod">
          <ac:chgData name="Marisa Weeks" userId="d2d1dd0b-485c-40bb-b213-63b2fabe6e2f" providerId="ADAL" clId="{C9391B9B-80C3-4500-9FA1-8B0A9D2715F9}" dt="2022-06-08T09:58:35.233" v="421" actId="1076"/>
          <ac:spMkLst>
            <pc:docMk/>
            <pc:sldMk cId="1074321042" sldId="256"/>
            <ac:spMk id="57" creationId="{F42C74E4-6C67-AB42-B00E-14010A9DAB4A}"/>
          </ac:spMkLst>
        </pc:spChg>
        <pc:spChg chg="mod">
          <ac:chgData name="Marisa Weeks" userId="d2d1dd0b-485c-40bb-b213-63b2fabe6e2f" providerId="ADAL" clId="{C9391B9B-80C3-4500-9FA1-8B0A9D2715F9}" dt="2022-06-08T09:58:30.352" v="420" actId="1076"/>
          <ac:spMkLst>
            <pc:docMk/>
            <pc:sldMk cId="1074321042" sldId="256"/>
            <ac:spMk id="58" creationId="{A8E84878-B999-3E45-A62E-A5D9A1ABF6E1}"/>
          </ac:spMkLst>
        </pc:spChg>
        <pc:spChg chg="mod">
          <ac:chgData name="Marisa Weeks" userId="d2d1dd0b-485c-40bb-b213-63b2fabe6e2f" providerId="ADAL" clId="{C9391B9B-80C3-4500-9FA1-8B0A9D2715F9}" dt="2022-06-08T09:49:13.968" v="200" actId="1076"/>
          <ac:spMkLst>
            <pc:docMk/>
            <pc:sldMk cId="1074321042" sldId="256"/>
            <ac:spMk id="105" creationId="{1A9F72DB-801B-1540-9027-8E9B8D266CA4}"/>
          </ac:spMkLst>
        </pc:spChg>
        <pc:spChg chg="mod">
          <ac:chgData name="Marisa Weeks" userId="d2d1dd0b-485c-40bb-b213-63b2fabe6e2f" providerId="ADAL" clId="{C9391B9B-80C3-4500-9FA1-8B0A9D2715F9}" dt="2022-06-08T09:52:06.882" v="279" actId="20577"/>
          <ac:spMkLst>
            <pc:docMk/>
            <pc:sldMk cId="1074321042" sldId="256"/>
            <ac:spMk id="114" creationId="{361D24CC-941E-4C47-B0EC-E144352A4A74}"/>
          </ac:spMkLst>
        </pc:spChg>
        <pc:spChg chg="mod">
          <ac:chgData name="Marisa Weeks" userId="d2d1dd0b-485c-40bb-b213-63b2fabe6e2f" providerId="ADAL" clId="{C9391B9B-80C3-4500-9FA1-8B0A9D2715F9}" dt="2022-06-08T09:49:08.198" v="198" actId="20577"/>
          <ac:spMkLst>
            <pc:docMk/>
            <pc:sldMk cId="1074321042" sldId="256"/>
            <ac:spMk id="115" creationId="{754347FA-8CA5-B64D-85BC-64ED9061E462}"/>
          </ac:spMkLst>
        </pc:spChg>
        <pc:spChg chg="mod">
          <ac:chgData name="Marisa Weeks" userId="d2d1dd0b-485c-40bb-b213-63b2fabe6e2f" providerId="ADAL" clId="{C9391B9B-80C3-4500-9FA1-8B0A9D2715F9}" dt="2022-06-08T09:49:42.625" v="205" actId="1076"/>
          <ac:spMkLst>
            <pc:docMk/>
            <pc:sldMk cId="1074321042" sldId="256"/>
            <ac:spMk id="118" creationId="{798D0D35-29AB-1847-B78E-66D8D2E8F393}"/>
          </ac:spMkLst>
        </pc:spChg>
        <pc:spChg chg="mod">
          <ac:chgData name="Marisa Weeks" userId="d2d1dd0b-485c-40bb-b213-63b2fabe6e2f" providerId="ADAL" clId="{C9391B9B-80C3-4500-9FA1-8B0A9D2715F9}" dt="2022-06-08T09:49:24.793" v="201" actId="1076"/>
          <ac:spMkLst>
            <pc:docMk/>
            <pc:sldMk cId="1074321042" sldId="256"/>
            <ac:spMk id="120" creationId="{307DEB2C-260D-0340-9B54-6F5AE6E5CAF0}"/>
          </ac:spMkLst>
        </pc:spChg>
        <pc:spChg chg="mod">
          <ac:chgData name="Marisa Weeks" userId="d2d1dd0b-485c-40bb-b213-63b2fabe6e2f" providerId="ADAL" clId="{C9391B9B-80C3-4500-9FA1-8B0A9D2715F9}" dt="2021-11-22T11:59:57.174" v="69" actId="20577"/>
          <ac:spMkLst>
            <pc:docMk/>
            <pc:sldMk cId="1074321042" sldId="256"/>
            <ac:spMk id="139" creationId="{EB0D9571-AB33-1347-88DC-1D57DDB8FB12}"/>
          </ac:spMkLst>
        </pc:spChg>
        <pc:spChg chg="add mod">
          <ac:chgData name="Marisa Weeks" userId="d2d1dd0b-485c-40bb-b213-63b2fabe6e2f" providerId="ADAL" clId="{C9391B9B-80C3-4500-9FA1-8B0A9D2715F9}" dt="2022-06-08T10:07:56.374" v="541" actId="1076"/>
          <ac:spMkLst>
            <pc:docMk/>
            <pc:sldMk cId="1074321042" sldId="256"/>
            <ac:spMk id="163" creationId="{92EB4531-C699-9AE3-1D4D-87F941FB9086}"/>
          </ac:spMkLst>
        </pc:spChg>
        <pc:spChg chg="add mod">
          <ac:chgData name="Marisa Weeks" userId="d2d1dd0b-485c-40bb-b213-63b2fabe6e2f" providerId="ADAL" clId="{C9391B9B-80C3-4500-9FA1-8B0A9D2715F9}" dt="2022-06-08T10:10:33.358" v="712" actId="1076"/>
          <ac:spMkLst>
            <pc:docMk/>
            <pc:sldMk cId="1074321042" sldId="256"/>
            <ac:spMk id="165" creationId="{05046CA2-789C-9ECC-CB48-F1AD82AB7A96}"/>
          </ac:spMkLst>
        </pc:spChg>
        <pc:spChg chg="mod">
          <ac:chgData name="Marisa Weeks" userId="d2d1dd0b-485c-40bb-b213-63b2fabe6e2f" providerId="ADAL" clId="{C9391B9B-80C3-4500-9FA1-8B0A9D2715F9}" dt="2022-06-08T09:50:14.321" v="227" actId="20577"/>
          <ac:spMkLst>
            <pc:docMk/>
            <pc:sldMk cId="1074321042" sldId="256"/>
            <ac:spMk id="197" creationId="{341D8085-6F7B-E44E-A5BA-1B865B9ADC9E}"/>
          </ac:spMkLst>
        </pc:spChg>
        <pc:spChg chg="mod">
          <ac:chgData name="Marisa Weeks" userId="d2d1dd0b-485c-40bb-b213-63b2fabe6e2f" providerId="ADAL" clId="{C9391B9B-80C3-4500-9FA1-8B0A9D2715F9}" dt="2022-06-08T09:58:40.720" v="423" actId="1076"/>
          <ac:spMkLst>
            <pc:docMk/>
            <pc:sldMk cId="1074321042" sldId="256"/>
            <ac:spMk id="224" creationId="{ACF0C630-75E2-F848-B9E5-7E5905E2C993}"/>
          </ac:spMkLst>
        </pc:spChg>
        <pc:spChg chg="mod">
          <ac:chgData name="Marisa Weeks" userId="d2d1dd0b-485c-40bb-b213-63b2fabe6e2f" providerId="ADAL" clId="{C9391B9B-80C3-4500-9FA1-8B0A9D2715F9}" dt="2022-06-08T09:58:37.519" v="422" actId="1076"/>
          <ac:spMkLst>
            <pc:docMk/>
            <pc:sldMk cId="1074321042" sldId="256"/>
            <ac:spMk id="225" creationId="{37258FC4-E633-1F40-B961-0AFD7DEF4AD4}"/>
          </ac:spMkLst>
        </pc:spChg>
        <pc:spChg chg="mod">
          <ac:chgData name="Marisa Weeks" userId="d2d1dd0b-485c-40bb-b213-63b2fabe6e2f" providerId="ADAL" clId="{C9391B9B-80C3-4500-9FA1-8B0A9D2715F9}" dt="2021-11-22T12:05:03.563" v="151" actId="20577"/>
          <ac:spMkLst>
            <pc:docMk/>
            <pc:sldMk cId="1074321042" sldId="256"/>
            <ac:spMk id="260" creationId="{A6058159-9D2E-9343-8E0B-69EB0D527A0D}"/>
          </ac:spMkLst>
        </pc:spChg>
        <pc:spChg chg="mod">
          <ac:chgData name="Marisa Weeks" userId="d2d1dd0b-485c-40bb-b213-63b2fabe6e2f" providerId="ADAL" clId="{C9391B9B-80C3-4500-9FA1-8B0A9D2715F9}" dt="2022-06-08T10:11:42.438" v="713" actId="20577"/>
          <ac:spMkLst>
            <pc:docMk/>
            <pc:sldMk cId="1074321042" sldId="256"/>
            <ac:spMk id="273" creationId="{6D4FA6DB-C982-4C4F-A01E-19462A294F54}"/>
          </ac:spMkLst>
        </pc:spChg>
        <pc:spChg chg="mod">
          <ac:chgData name="Marisa Weeks" userId="d2d1dd0b-485c-40bb-b213-63b2fabe6e2f" providerId="ADAL" clId="{C9391B9B-80C3-4500-9FA1-8B0A9D2715F9}" dt="2022-06-08T09:50:49.320" v="259" actId="20577"/>
          <ac:spMkLst>
            <pc:docMk/>
            <pc:sldMk cId="1074321042" sldId="256"/>
            <ac:spMk id="324" creationId="{7BEBDFE1-4BC6-BF4E-93C8-B6444881E922}"/>
          </ac:spMkLst>
        </pc:spChg>
        <pc:spChg chg="mod">
          <ac:chgData name="Marisa Weeks" userId="d2d1dd0b-485c-40bb-b213-63b2fabe6e2f" providerId="ADAL" clId="{C9391B9B-80C3-4500-9FA1-8B0A9D2715F9}" dt="2021-11-22T12:00:09.776" v="70" actId="1076"/>
          <ac:spMkLst>
            <pc:docMk/>
            <pc:sldMk cId="1074321042" sldId="256"/>
            <ac:spMk id="336" creationId="{DEFE7ECA-41AE-254E-8286-046128B27D76}"/>
          </ac:spMkLst>
        </pc:spChg>
        <pc:spChg chg="mod">
          <ac:chgData name="Marisa Weeks" userId="d2d1dd0b-485c-40bb-b213-63b2fabe6e2f" providerId="ADAL" clId="{C9391B9B-80C3-4500-9FA1-8B0A9D2715F9}" dt="2021-11-22T12:00:29.272" v="72" actId="20577"/>
          <ac:spMkLst>
            <pc:docMk/>
            <pc:sldMk cId="1074321042" sldId="256"/>
            <ac:spMk id="378" creationId="{8C7A6966-A7DB-1849-8A8A-65636E7F0779}"/>
          </ac:spMkLst>
        </pc:spChg>
        <pc:spChg chg="mod">
          <ac:chgData name="Marisa Weeks" userId="d2d1dd0b-485c-40bb-b213-63b2fabe6e2f" providerId="ADAL" clId="{C9391B9B-80C3-4500-9FA1-8B0A9D2715F9}" dt="2022-06-08T10:08:13.927" v="544" actId="1076"/>
          <ac:spMkLst>
            <pc:docMk/>
            <pc:sldMk cId="1074321042" sldId="256"/>
            <ac:spMk id="401" creationId="{342F7AAD-435C-564F-8D2A-C3F160D7A646}"/>
          </ac:spMkLst>
        </pc:spChg>
        <pc:spChg chg="mod">
          <ac:chgData name="Marisa Weeks" userId="d2d1dd0b-485c-40bb-b213-63b2fabe6e2f" providerId="ADAL" clId="{C9391B9B-80C3-4500-9FA1-8B0A9D2715F9}" dt="2022-06-08T10:08:07.571" v="543" actId="20577"/>
          <ac:spMkLst>
            <pc:docMk/>
            <pc:sldMk cId="1074321042" sldId="256"/>
            <ac:spMk id="404" creationId="{E8D19C8B-E5E6-5147-A390-A651CDEDC0A5}"/>
          </ac:spMkLst>
        </pc:spChg>
        <pc:spChg chg="mod">
          <ac:chgData name="Marisa Weeks" userId="d2d1dd0b-485c-40bb-b213-63b2fabe6e2f" providerId="ADAL" clId="{C9391B9B-80C3-4500-9FA1-8B0A9D2715F9}" dt="2022-06-08T09:56:16.592" v="409" actId="1076"/>
          <ac:spMkLst>
            <pc:docMk/>
            <pc:sldMk cId="1074321042" sldId="256"/>
            <ac:spMk id="412" creationId="{40840E56-66AC-7C48-AABC-59C79CEEDA0A}"/>
          </ac:spMkLst>
        </pc:spChg>
        <pc:spChg chg="mod">
          <ac:chgData name="Marisa Weeks" userId="d2d1dd0b-485c-40bb-b213-63b2fabe6e2f" providerId="ADAL" clId="{C9391B9B-80C3-4500-9FA1-8B0A9D2715F9}" dt="2022-06-08T10:08:52.918" v="553" actId="1076"/>
          <ac:spMkLst>
            <pc:docMk/>
            <pc:sldMk cId="1074321042" sldId="256"/>
            <ac:spMk id="413" creationId="{8701FD94-F2F0-2341-91F4-697192213B41}"/>
          </ac:spMkLst>
        </pc:spChg>
        <pc:spChg chg="mod">
          <ac:chgData name="Marisa Weeks" userId="d2d1dd0b-485c-40bb-b213-63b2fabe6e2f" providerId="ADAL" clId="{C9391B9B-80C3-4500-9FA1-8B0A9D2715F9}" dt="2022-06-08T09:56:04.720" v="405" actId="1076"/>
          <ac:spMkLst>
            <pc:docMk/>
            <pc:sldMk cId="1074321042" sldId="256"/>
            <ac:spMk id="415" creationId="{8C212E3B-461F-CA48-BF82-B9F9C81F61D2}"/>
          </ac:spMkLst>
        </pc:spChg>
        <pc:spChg chg="mod">
          <ac:chgData name="Marisa Weeks" userId="d2d1dd0b-485c-40bb-b213-63b2fabe6e2f" providerId="ADAL" clId="{C9391B9B-80C3-4500-9FA1-8B0A9D2715F9}" dt="2021-11-22T12:02:02.854" v="79" actId="20577"/>
          <ac:spMkLst>
            <pc:docMk/>
            <pc:sldMk cId="1074321042" sldId="256"/>
            <ac:spMk id="420" creationId="{0EB289F6-D6C8-C84A-AAC8-AE91BD8CD225}"/>
          </ac:spMkLst>
        </pc:spChg>
        <pc:spChg chg="mod">
          <ac:chgData name="Marisa Weeks" userId="d2d1dd0b-485c-40bb-b213-63b2fabe6e2f" providerId="ADAL" clId="{C9391B9B-80C3-4500-9FA1-8B0A9D2715F9}" dt="2022-06-08T10:12:52.855" v="714" actId="20577"/>
          <ac:spMkLst>
            <pc:docMk/>
            <pc:sldMk cId="1074321042" sldId="256"/>
            <ac:spMk id="423" creationId="{FA0DDB8F-0FA2-2645-B17C-4FB5EBA502FA}"/>
          </ac:spMkLst>
        </pc:spChg>
        <pc:spChg chg="mod">
          <ac:chgData name="Marisa Weeks" userId="d2d1dd0b-485c-40bb-b213-63b2fabe6e2f" providerId="ADAL" clId="{C9391B9B-80C3-4500-9FA1-8B0A9D2715F9}" dt="2022-06-08T09:58:14.152" v="418" actId="1076"/>
          <ac:spMkLst>
            <pc:docMk/>
            <pc:sldMk cId="1074321042" sldId="256"/>
            <ac:spMk id="425" creationId="{CFE9FE8D-A99B-2F4C-A2CE-61F3C9E87010}"/>
          </ac:spMkLst>
        </pc:spChg>
        <pc:spChg chg="mod">
          <ac:chgData name="Marisa Weeks" userId="d2d1dd0b-485c-40bb-b213-63b2fabe6e2f" providerId="ADAL" clId="{C9391B9B-80C3-4500-9FA1-8B0A9D2715F9}" dt="2021-11-22T12:03:34.554" v="129" actId="20577"/>
          <ac:spMkLst>
            <pc:docMk/>
            <pc:sldMk cId="1074321042" sldId="256"/>
            <ac:spMk id="434" creationId="{11D7D05F-34D4-F449-B401-3928E5EA2213}"/>
          </ac:spMkLst>
        </pc:spChg>
        <pc:spChg chg="mod">
          <ac:chgData name="Marisa Weeks" userId="d2d1dd0b-485c-40bb-b213-63b2fabe6e2f" providerId="ADAL" clId="{C9391B9B-80C3-4500-9FA1-8B0A9D2715F9}" dt="2021-11-22T12:03:47.734" v="130" actId="1076"/>
          <ac:spMkLst>
            <pc:docMk/>
            <pc:sldMk cId="1074321042" sldId="256"/>
            <ac:spMk id="448" creationId="{115A723A-F348-334B-A857-16B760F3B310}"/>
          </ac:spMkLst>
        </pc:spChg>
        <pc:spChg chg="mod">
          <ac:chgData name="Marisa Weeks" userId="d2d1dd0b-485c-40bb-b213-63b2fabe6e2f" providerId="ADAL" clId="{C9391B9B-80C3-4500-9FA1-8B0A9D2715F9}" dt="2021-11-22T12:05:02.155" v="150" actId="20577"/>
          <ac:spMkLst>
            <pc:docMk/>
            <pc:sldMk cId="1074321042" sldId="256"/>
            <ac:spMk id="454" creationId="{A8A140E1-6FC3-8649-A8C0-8D2B0A3A229D}"/>
          </ac:spMkLst>
        </pc:spChg>
        <pc:graphicFrameChg chg="modGraphic">
          <ac:chgData name="Marisa Weeks" userId="d2d1dd0b-485c-40bb-b213-63b2fabe6e2f" providerId="ADAL" clId="{C9391B9B-80C3-4500-9FA1-8B0A9D2715F9}" dt="2022-06-08T09:52:48.201" v="316" actId="313"/>
          <ac:graphicFrameMkLst>
            <pc:docMk/>
            <pc:sldMk cId="1074321042" sldId="256"/>
            <ac:graphicFrameMk id="9" creationId="{97E2301C-0582-4B09-9F2A-742932024EE4}"/>
          </ac:graphicFrameMkLst>
        </pc:graphicFrameChg>
        <pc:cxnChg chg="mod">
          <ac:chgData name="Marisa Weeks" userId="d2d1dd0b-485c-40bb-b213-63b2fabe6e2f" providerId="ADAL" clId="{C9391B9B-80C3-4500-9FA1-8B0A9D2715F9}" dt="2022-06-08T09:49:11.849" v="199" actId="1076"/>
          <ac:cxnSpMkLst>
            <pc:docMk/>
            <pc:sldMk cId="1074321042" sldId="256"/>
            <ac:cxnSpMk id="104" creationId="{A43FCBD3-15AC-074B-89C1-9811AED33C3A}"/>
          </ac:cxnSpMkLst>
        </pc:cxnChg>
        <pc:cxnChg chg="mod">
          <ac:chgData name="Marisa Weeks" userId="d2d1dd0b-485c-40bb-b213-63b2fabe6e2f" providerId="ADAL" clId="{C9391B9B-80C3-4500-9FA1-8B0A9D2715F9}" dt="2022-06-08T09:49:28.967" v="203" actId="14100"/>
          <ac:cxnSpMkLst>
            <pc:docMk/>
            <pc:sldMk cId="1074321042" sldId="256"/>
            <ac:cxnSpMk id="119" creationId="{79CABD94-8106-F04E-93C4-2DBA3B817C6C}"/>
          </ac:cxnSpMkLst>
        </pc:cxnChg>
        <pc:cxnChg chg="add mod">
          <ac:chgData name="Marisa Weeks" userId="d2d1dd0b-485c-40bb-b213-63b2fabe6e2f" providerId="ADAL" clId="{C9391B9B-80C3-4500-9FA1-8B0A9D2715F9}" dt="2022-06-08T09:51:17.896" v="266" actId="1076"/>
          <ac:cxnSpMkLst>
            <pc:docMk/>
            <pc:sldMk cId="1074321042" sldId="256"/>
            <ac:cxnSpMk id="159" creationId="{1C273E13-E252-96F9-F243-C62B6FE8D2EE}"/>
          </ac:cxnSpMkLst>
        </pc:cxnChg>
        <pc:cxnChg chg="add mod">
          <ac:chgData name="Marisa Weeks" userId="d2d1dd0b-485c-40bb-b213-63b2fabe6e2f" providerId="ADAL" clId="{C9391B9B-80C3-4500-9FA1-8B0A9D2715F9}" dt="2022-06-08T10:07:54.879" v="540" actId="1076"/>
          <ac:cxnSpMkLst>
            <pc:docMk/>
            <pc:sldMk cId="1074321042" sldId="256"/>
            <ac:cxnSpMk id="160" creationId="{1842864D-EDEB-D3A7-8363-257751580D7E}"/>
          </ac:cxnSpMkLst>
        </pc:cxnChg>
        <pc:cxnChg chg="add mod">
          <ac:chgData name="Marisa Weeks" userId="d2d1dd0b-485c-40bb-b213-63b2fabe6e2f" providerId="ADAL" clId="{C9391B9B-80C3-4500-9FA1-8B0A9D2715F9}" dt="2022-06-08T10:07:53.014" v="539" actId="1076"/>
          <ac:cxnSpMkLst>
            <pc:docMk/>
            <pc:sldMk cId="1074321042" sldId="256"/>
            <ac:cxnSpMk id="164" creationId="{3DA604BA-99C7-330A-64AE-419D89319057}"/>
          </ac:cxnSpMkLst>
        </pc:cxnChg>
        <pc:cxnChg chg="mod">
          <ac:chgData name="Marisa Weeks" userId="d2d1dd0b-485c-40bb-b213-63b2fabe6e2f" providerId="ADAL" clId="{C9391B9B-80C3-4500-9FA1-8B0A9D2715F9}" dt="2022-06-08T09:50:00.024" v="208" actId="14100"/>
          <ac:cxnSpMkLst>
            <pc:docMk/>
            <pc:sldMk cId="1074321042" sldId="256"/>
            <ac:cxnSpMk id="196" creationId="{206BE152-910A-2843-A2AB-7EEE1AB8E0D0}"/>
          </ac:cxnSpMkLst>
        </pc:cxnChg>
        <pc:cxnChg chg="mod">
          <ac:chgData name="Marisa Weeks" userId="d2d1dd0b-485c-40bb-b213-63b2fabe6e2f" providerId="ADAL" clId="{C9391B9B-80C3-4500-9FA1-8B0A9D2715F9}" dt="2022-06-08T09:50:28.217" v="228" actId="1076"/>
          <ac:cxnSpMkLst>
            <pc:docMk/>
            <pc:sldMk cId="1074321042" sldId="256"/>
            <ac:cxnSpMk id="323" creationId="{87B8C662-A735-4C45-B365-5A2A5008205E}"/>
          </ac:cxnSpMkLst>
        </pc:cxnChg>
        <pc:cxnChg chg="add del">
          <ac:chgData name="Marisa Weeks" userId="d2d1dd0b-485c-40bb-b213-63b2fabe6e2f" providerId="ADAL" clId="{C9391B9B-80C3-4500-9FA1-8B0A9D2715F9}" dt="2022-06-08T09:51:09.521" v="263" actId="478"/>
          <ac:cxnSpMkLst>
            <pc:docMk/>
            <pc:sldMk cId="1074321042" sldId="256"/>
            <ac:cxnSpMk id="364" creationId="{21CA6F1F-2D3A-784F-AD6A-08325D93C1A3}"/>
          </ac:cxnSpMkLst>
        </pc:cxnChg>
        <pc:cxnChg chg="del">
          <ac:chgData name="Marisa Weeks" userId="d2d1dd0b-485c-40bb-b213-63b2fabe6e2f" providerId="ADAL" clId="{C9391B9B-80C3-4500-9FA1-8B0A9D2715F9}" dt="2022-06-08T09:51:12.789" v="264" actId="478"/>
          <ac:cxnSpMkLst>
            <pc:docMk/>
            <pc:sldMk cId="1074321042" sldId="256"/>
            <ac:cxnSpMk id="373" creationId="{CA32103E-6D96-5542-84F6-35231523697A}"/>
          </ac:cxnSpMkLst>
        </pc:cxnChg>
        <pc:cxnChg chg="mod">
          <ac:chgData name="Marisa Weeks" userId="d2d1dd0b-485c-40bb-b213-63b2fabe6e2f" providerId="ADAL" clId="{C9391B9B-80C3-4500-9FA1-8B0A9D2715F9}" dt="2022-06-08T09:49:39.801" v="204" actId="1076"/>
          <ac:cxnSpMkLst>
            <pc:docMk/>
            <pc:sldMk cId="1074321042" sldId="256"/>
            <ac:cxnSpMk id="383" creationId="{08AA9074-72A1-E64D-A136-49A0D4DC344F}"/>
          </ac:cxnSpMkLst>
        </pc:cxnChg>
        <pc:cxnChg chg="mod">
          <ac:chgData name="Marisa Weeks" userId="d2d1dd0b-485c-40bb-b213-63b2fabe6e2f" providerId="ADAL" clId="{C9391B9B-80C3-4500-9FA1-8B0A9D2715F9}" dt="2022-06-08T09:56:19.223" v="410" actId="1076"/>
          <ac:cxnSpMkLst>
            <pc:docMk/>
            <pc:sldMk cId="1074321042" sldId="256"/>
            <ac:cxnSpMk id="402" creationId="{93C8B17B-A028-8446-A110-BAE3B03E8FC2}"/>
          </ac:cxnSpMkLst>
        </pc:cxnChg>
        <pc:cxnChg chg="mod">
          <ac:chgData name="Marisa Weeks" userId="d2d1dd0b-485c-40bb-b213-63b2fabe6e2f" providerId="ADAL" clId="{C9391B9B-80C3-4500-9FA1-8B0A9D2715F9}" dt="2022-06-08T09:49:49.272" v="207" actId="1076"/>
          <ac:cxnSpMkLst>
            <pc:docMk/>
            <pc:sldMk cId="1074321042" sldId="256"/>
            <ac:cxnSpMk id="409" creationId="{32BD6040-A0CA-A94F-B88B-28E0ED12C5F9}"/>
          </ac:cxnSpMkLst>
        </pc:cxnChg>
        <pc:cxnChg chg="mod">
          <ac:chgData name="Marisa Weeks" userId="d2d1dd0b-485c-40bb-b213-63b2fabe6e2f" providerId="ADAL" clId="{C9391B9B-80C3-4500-9FA1-8B0A9D2715F9}" dt="2022-06-08T09:56:11.575" v="407" actId="1076"/>
          <ac:cxnSpMkLst>
            <pc:docMk/>
            <pc:sldMk cId="1074321042" sldId="256"/>
            <ac:cxnSpMk id="416" creationId="{51F7401A-C1B9-EE47-AC5B-567CF5C8835D}"/>
          </ac:cxnSpMkLst>
        </pc:cxnChg>
        <pc:cxnChg chg="mod">
          <ac:chgData name="Marisa Weeks" userId="d2d1dd0b-485c-40bb-b213-63b2fabe6e2f" providerId="ADAL" clId="{C9391B9B-80C3-4500-9FA1-8B0A9D2715F9}" dt="2022-06-08T09:56:07.478" v="406" actId="1076"/>
          <ac:cxnSpMkLst>
            <pc:docMk/>
            <pc:sldMk cId="1074321042" sldId="256"/>
            <ac:cxnSpMk id="417" creationId="{5D8AA110-157E-A94C-BE71-53665A045B1E}"/>
          </ac:cxnSpMkLst>
        </pc:cxnChg>
        <pc:cxnChg chg="mod">
          <ac:chgData name="Marisa Weeks" userId="d2d1dd0b-485c-40bb-b213-63b2fabe6e2f" providerId="ADAL" clId="{C9391B9B-80C3-4500-9FA1-8B0A9D2715F9}" dt="2022-06-08T10:09:00.646" v="554" actId="1076"/>
          <ac:cxnSpMkLst>
            <pc:docMk/>
            <pc:sldMk cId="1074321042" sldId="256"/>
            <ac:cxnSpMk id="418" creationId="{71BB23AB-47E3-424A-A1E5-88E93FA40B6F}"/>
          </ac:cxnSpMkLst>
        </pc:cxnChg>
        <pc:cxnChg chg="mod">
          <ac:chgData name="Marisa Weeks" userId="d2d1dd0b-485c-40bb-b213-63b2fabe6e2f" providerId="ADAL" clId="{C9391B9B-80C3-4500-9FA1-8B0A9D2715F9}" dt="2022-06-08T09:58:09.959" v="416" actId="1076"/>
          <ac:cxnSpMkLst>
            <pc:docMk/>
            <pc:sldMk cId="1074321042" sldId="256"/>
            <ac:cxnSpMk id="424" creationId="{590F9A40-748E-0B47-82B6-D192321F8084}"/>
          </ac:cxnSpMkLst>
        </pc:cxnChg>
        <pc:cxnChg chg="mod">
          <ac:chgData name="Marisa Weeks" userId="d2d1dd0b-485c-40bb-b213-63b2fabe6e2f" providerId="ADAL" clId="{C9391B9B-80C3-4500-9FA1-8B0A9D2715F9}" dt="2022-06-08T09:58:12.086" v="417" actId="1076"/>
          <ac:cxnSpMkLst>
            <pc:docMk/>
            <pc:sldMk cId="1074321042" sldId="256"/>
            <ac:cxnSpMk id="426" creationId="{374C3624-5C50-4E45-93C2-A071BEAABB08}"/>
          </ac:cxnSpMkLst>
        </pc:cxnChg>
      </pc:sldChg>
    </pc:docChg>
  </pc:docChgLst>
  <pc:docChgLst>
    <pc:chgData name="Marisa Weeks" userId="d2d1dd0b-485c-40bb-b213-63b2fabe6e2f" providerId="ADAL" clId="{9E83FFE6-A2FB-4714-A830-D76AD1292BD6}"/>
    <pc:docChg chg="undo custSel modSld modNotesMaster">
      <pc:chgData name="Marisa Weeks" userId="d2d1dd0b-485c-40bb-b213-63b2fabe6e2f" providerId="ADAL" clId="{9E83FFE6-A2FB-4714-A830-D76AD1292BD6}" dt="2020-11-02T12:06:21.279" v="4417" actId="6549"/>
      <pc:docMkLst>
        <pc:docMk/>
      </pc:docMkLst>
      <pc:sldChg chg="addSp delSp modSp mod modNotes">
        <pc:chgData name="Marisa Weeks" userId="d2d1dd0b-485c-40bb-b213-63b2fabe6e2f" providerId="ADAL" clId="{9E83FFE6-A2FB-4714-A830-D76AD1292BD6}" dt="2020-11-02T12:06:21.279" v="4417" actId="6549"/>
        <pc:sldMkLst>
          <pc:docMk/>
          <pc:sldMk cId="1074321042" sldId="256"/>
        </pc:sldMkLst>
        <pc:spChg chg="add">
          <ac:chgData name="Marisa Weeks" userId="d2d1dd0b-485c-40bb-b213-63b2fabe6e2f" providerId="ADAL" clId="{9E83FFE6-A2FB-4714-A830-D76AD1292BD6}" dt="2020-10-21T19:43:48.553" v="64"/>
          <ac:spMkLst>
            <pc:docMk/>
            <pc:sldMk cId="1074321042" sldId="256"/>
            <ac:spMk id="3" creationId="{2B414207-23DC-4B34-91CB-9A8F86AE9B5A}"/>
          </ac:spMkLst>
        </pc:spChg>
        <pc:spChg chg="add del mod">
          <ac:chgData name="Marisa Weeks" userId="d2d1dd0b-485c-40bb-b213-63b2fabe6e2f" providerId="ADAL" clId="{9E83FFE6-A2FB-4714-A830-D76AD1292BD6}" dt="2020-11-02T12:03:33.059" v="4390" actId="1076"/>
          <ac:spMkLst>
            <pc:docMk/>
            <pc:sldMk cId="1074321042" sldId="256"/>
            <ac:spMk id="4" creationId="{5577E6DF-4EA3-D14D-8E13-28AB8D609DDE}"/>
          </ac:spMkLst>
        </pc:spChg>
        <pc:spChg chg="mod">
          <ac:chgData name="Marisa Weeks" userId="d2d1dd0b-485c-40bb-b213-63b2fabe6e2f" providerId="ADAL" clId="{9E83FFE6-A2FB-4714-A830-D76AD1292BD6}" dt="2020-10-21T19:56:05.208" v="891" actId="1076"/>
          <ac:spMkLst>
            <pc:docMk/>
            <pc:sldMk cId="1074321042" sldId="256"/>
            <ac:spMk id="7" creationId="{CB286D04-7EB5-B447-9A6C-979334A1A4EA}"/>
          </ac:spMkLst>
        </pc:spChg>
        <pc:spChg chg="add del mod">
          <ac:chgData name="Marisa Weeks" userId="d2d1dd0b-485c-40bb-b213-63b2fabe6e2f" providerId="ADAL" clId="{9E83FFE6-A2FB-4714-A830-D76AD1292BD6}" dt="2020-10-21T19:58:55.674" v="1063"/>
          <ac:spMkLst>
            <pc:docMk/>
            <pc:sldMk cId="1074321042" sldId="256"/>
            <ac:spMk id="11" creationId="{B406D26E-0574-40C7-B1A4-0D12A785006F}"/>
          </ac:spMkLst>
        </pc:spChg>
        <pc:spChg chg="del mod">
          <ac:chgData name="Marisa Weeks" userId="d2d1dd0b-485c-40bb-b213-63b2fabe6e2f" providerId="ADAL" clId="{9E83FFE6-A2FB-4714-A830-D76AD1292BD6}" dt="2020-10-21T19:41:33.889" v="61" actId="478"/>
          <ac:spMkLst>
            <pc:docMk/>
            <pc:sldMk cId="1074321042" sldId="256"/>
            <ac:spMk id="12" creationId="{08C16A70-023F-DE4B-8D3A-A62D29ECA7CC}"/>
          </ac:spMkLst>
        </pc:spChg>
        <pc:spChg chg="add mod">
          <ac:chgData name="Marisa Weeks" userId="d2d1dd0b-485c-40bb-b213-63b2fabe6e2f" providerId="ADAL" clId="{9E83FFE6-A2FB-4714-A830-D76AD1292BD6}" dt="2020-10-23T11:20:06.580" v="3462" actId="20577"/>
          <ac:spMkLst>
            <pc:docMk/>
            <pc:sldMk cId="1074321042" sldId="256"/>
            <ac:spMk id="12" creationId="{54F97778-ABC2-4823-8D7C-D2E76EE4602E}"/>
          </ac:spMkLst>
        </pc:spChg>
        <pc:spChg chg="add mod">
          <ac:chgData name="Marisa Weeks" userId="d2d1dd0b-485c-40bb-b213-63b2fabe6e2f" providerId="ADAL" clId="{9E83FFE6-A2FB-4714-A830-D76AD1292BD6}" dt="2020-11-02T12:02:44.733" v="4374" actId="20577"/>
          <ac:spMkLst>
            <pc:docMk/>
            <pc:sldMk cId="1074321042" sldId="256"/>
            <ac:spMk id="13" creationId="{46C9051A-4435-4362-9A15-4412376472F8}"/>
          </ac:spMkLst>
        </pc:spChg>
        <pc:spChg chg="add mod">
          <ac:chgData name="Marisa Weeks" userId="d2d1dd0b-485c-40bb-b213-63b2fabe6e2f" providerId="ADAL" clId="{9E83FFE6-A2FB-4714-A830-D76AD1292BD6}" dt="2020-10-23T11:20:05.808" v="3461" actId="20577"/>
          <ac:spMkLst>
            <pc:docMk/>
            <pc:sldMk cId="1074321042" sldId="256"/>
            <ac:spMk id="14" creationId="{A4838205-465D-4D73-AFC8-706E71EE21F9}"/>
          </ac:spMkLst>
        </pc:spChg>
        <pc:spChg chg="add del mod">
          <ac:chgData name="Marisa Weeks" userId="d2d1dd0b-485c-40bb-b213-63b2fabe6e2f" providerId="ADAL" clId="{9E83FFE6-A2FB-4714-A830-D76AD1292BD6}" dt="2020-11-02T12:03:28.518" v="4388" actId="478"/>
          <ac:spMkLst>
            <pc:docMk/>
            <pc:sldMk cId="1074321042" sldId="256"/>
            <ac:spMk id="16" creationId="{7F6E5D51-46BC-4335-B39A-C0B5696BB38E}"/>
          </ac:spMkLst>
        </pc:spChg>
        <pc:spChg chg="add del">
          <ac:chgData name="Marisa Weeks" userId="d2d1dd0b-485c-40bb-b213-63b2fabe6e2f" providerId="ADAL" clId="{9E83FFE6-A2FB-4714-A830-D76AD1292BD6}" dt="2020-10-23T12:13:41.988" v="4069" actId="22"/>
          <ac:spMkLst>
            <pc:docMk/>
            <pc:sldMk cId="1074321042" sldId="256"/>
            <ac:spMk id="17" creationId="{35EB3950-C880-4B49-84EB-663DFF4555D6}"/>
          </ac:spMkLst>
        </pc:spChg>
        <pc:spChg chg="add mod">
          <ac:chgData name="Marisa Weeks" userId="d2d1dd0b-485c-40bb-b213-63b2fabe6e2f" providerId="ADAL" clId="{9E83FFE6-A2FB-4714-A830-D76AD1292BD6}" dt="2020-10-23T12:14:47.990" v="4113" actId="255"/>
          <ac:spMkLst>
            <pc:docMk/>
            <pc:sldMk cId="1074321042" sldId="256"/>
            <ac:spMk id="18" creationId="{09418B95-9A45-4864-8AA7-5A4BFBC89CDB}"/>
          </ac:spMkLst>
        </pc:spChg>
        <pc:spChg chg="add mod">
          <ac:chgData name="Marisa Weeks" userId="d2d1dd0b-485c-40bb-b213-63b2fabe6e2f" providerId="ADAL" clId="{9E83FFE6-A2FB-4714-A830-D76AD1292BD6}" dt="2020-10-23T12:18:55.606" v="4168" actId="20577"/>
          <ac:spMkLst>
            <pc:docMk/>
            <pc:sldMk cId="1074321042" sldId="256"/>
            <ac:spMk id="19" creationId="{90D858AF-94CD-4B21-9D9E-3EC8FD64E761}"/>
          </ac:spMkLst>
        </pc:spChg>
        <pc:spChg chg="add del mod">
          <ac:chgData name="Marisa Weeks" userId="d2d1dd0b-485c-40bb-b213-63b2fabe6e2f" providerId="ADAL" clId="{9E83FFE6-A2FB-4714-A830-D76AD1292BD6}" dt="2020-10-21T19:59:21.056" v="1068"/>
          <ac:spMkLst>
            <pc:docMk/>
            <pc:sldMk cId="1074321042" sldId="256"/>
            <ac:spMk id="19" creationId="{FAA56896-D6A4-43C3-B3F7-F63F3623B32D}"/>
          </ac:spMkLst>
        </pc:spChg>
        <pc:spChg chg="add mod">
          <ac:chgData name="Marisa Weeks" userId="d2d1dd0b-485c-40bb-b213-63b2fabe6e2f" providerId="ADAL" clId="{9E83FFE6-A2FB-4714-A830-D76AD1292BD6}" dt="2020-10-23T12:20:47.055" v="4211" actId="1076"/>
          <ac:spMkLst>
            <pc:docMk/>
            <pc:sldMk cId="1074321042" sldId="256"/>
            <ac:spMk id="20" creationId="{061B9E92-1372-43D8-9057-BDBDBC93FC4C}"/>
          </ac:spMkLst>
        </pc:spChg>
        <pc:spChg chg="add mod">
          <ac:chgData name="Marisa Weeks" userId="d2d1dd0b-485c-40bb-b213-63b2fabe6e2f" providerId="ADAL" clId="{9E83FFE6-A2FB-4714-A830-D76AD1292BD6}" dt="2020-11-02T12:03:19.016" v="4386" actId="20577"/>
          <ac:spMkLst>
            <pc:docMk/>
            <pc:sldMk cId="1074321042" sldId="256"/>
            <ac:spMk id="21" creationId="{E6FA0925-DFB7-4664-9A14-5E626E302A19}"/>
          </ac:spMkLst>
        </pc:spChg>
        <pc:spChg chg="add mod">
          <ac:chgData name="Marisa Weeks" userId="d2d1dd0b-485c-40bb-b213-63b2fabe6e2f" providerId="ADAL" clId="{9E83FFE6-A2FB-4714-A830-D76AD1292BD6}" dt="2020-10-23T12:23:18.969" v="4239" actId="20577"/>
          <ac:spMkLst>
            <pc:docMk/>
            <pc:sldMk cId="1074321042" sldId="256"/>
            <ac:spMk id="22" creationId="{7C9181A9-0F0E-414F-8D8A-231C5AEAEABF}"/>
          </ac:spMkLst>
        </pc:spChg>
        <pc:spChg chg="add mod">
          <ac:chgData name="Marisa Weeks" userId="d2d1dd0b-485c-40bb-b213-63b2fabe6e2f" providerId="ADAL" clId="{9E83FFE6-A2FB-4714-A830-D76AD1292BD6}" dt="2020-11-02T12:04:55.202" v="4401" actId="20577"/>
          <ac:spMkLst>
            <pc:docMk/>
            <pc:sldMk cId="1074321042" sldId="256"/>
            <ac:spMk id="27" creationId="{0EE35ED4-3E1E-4108-BA9E-D10DEAC29B6A}"/>
          </ac:spMkLst>
        </pc:spChg>
        <pc:spChg chg="add mod">
          <ac:chgData name="Marisa Weeks" userId="d2d1dd0b-485c-40bb-b213-63b2fabe6e2f" providerId="ADAL" clId="{9E83FFE6-A2FB-4714-A830-D76AD1292BD6}" dt="2020-11-02T12:04:11.514" v="4396" actId="20577"/>
          <ac:spMkLst>
            <pc:docMk/>
            <pc:sldMk cId="1074321042" sldId="256"/>
            <ac:spMk id="28" creationId="{175CA29B-EB24-4094-87A9-A75E600A85BC}"/>
          </ac:spMkLst>
        </pc:spChg>
        <pc:spChg chg="add mod">
          <ac:chgData name="Marisa Weeks" userId="d2d1dd0b-485c-40bb-b213-63b2fabe6e2f" providerId="ADAL" clId="{9E83FFE6-A2FB-4714-A830-D76AD1292BD6}" dt="2020-10-21T20:43:52.154" v="2988" actId="20577"/>
          <ac:spMkLst>
            <pc:docMk/>
            <pc:sldMk cId="1074321042" sldId="256"/>
            <ac:spMk id="30" creationId="{23814632-5C3C-49A6-A2F9-C484E2EE3569}"/>
          </ac:spMkLst>
        </pc:spChg>
        <pc:spChg chg="add">
          <ac:chgData name="Marisa Weeks" userId="d2d1dd0b-485c-40bb-b213-63b2fabe6e2f" providerId="ADAL" clId="{9E83FFE6-A2FB-4714-A830-D76AD1292BD6}" dt="2020-10-21T20:32:28.679" v="2821" actId="22"/>
          <ac:spMkLst>
            <pc:docMk/>
            <pc:sldMk cId="1074321042" sldId="256"/>
            <ac:spMk id="33" creationId="{58CDE731-15D5-40C2-93D6-4C841F49048F}"/>
          </ac:spMkLst>
        </pc:spChg>
        <pc:spChg chg="add mod">
          <ac:chgData name="Marisa Weeks" userId="d2d1dd0b-485c-40bb-b213-63b2fabe6e2f" providerId="ADAL" clId="{9E83FFE6-A2FB-4714-A830-D76AD1292BD6}" dt="2020-10-21T20:36:17.749" v="2874"/>
          <ac:spMkLst>
            <pc:docMk/>
            <pc:sldMk cId="1074321042" sldId="256"/>
            <ac:spMk id="35" creationId="{15FBCA31-FC69-4B87-BDA7-1972D8A78E27}"/>
          </ac:spMkLst>
        </pc:spChg>
        <pc:spChg chg="add mod">
          <ac:chgData name="Marisa Weeks" userId="d2d1dd0b-485c-40bb-b213-63b2fabe6e2f" providerId="ADAL" clId="{9E83FFE6-A2FB-4714-A830-D76AD1292BD6}" dt="2020-10-21T20:43:23.163" v="2986" actId="1076"/>
          <ac:spMkLst>
            <pc:docMk/>
            <pc:sldMk cId="1074321042" sldId="256"/>
            <ac:spMk id="42" creationId="{482232BD-3035-4EF5-A16C-970FF79BEBEA}"/>
          </ac:spMkLst>
        </pc:spChg>
        <pc:spChg chg="del topLvl">
          <ac:chgData name="Marisa Weeks" userId="d2d1dd0b-485c-40bb-b213-63b2fabe6e2f" providerId="ADAL" clId="{9E83FFE6-A2FB-4714-A830-D76AD1292BD6}" dt="2020-10-21T20:31:51.080" v="2812" actId="478"/>
          <ac:spMkLst>
            <pc:docMk/>
            <pc:sldMk cId="1074321042" sldId="256"/>
            <ac:spMk id="60" creationId="{9815A3F0-B340-C848-B1EB-F3447CCF98D9}"/>
          </ac:spMkLst>
        </pc:spChg>
        <pc:spChg chg="mod">
          <ac:chgData name="Marisa Weeks" userId="d2d1dd0b-485c-40bb-b213-63b2fabe6e2f" providerId="ADAL" clId="{9E83FFE6-A2FB-4714-A830-D76AD1292BD6}" dt="2020-11-02T12:06:21.279" v="4417" actId="6549"/>
          <ac:spMkLst>
            <pc:docMk/>
            <pc:sldMk cId="1074321042" sldId="256"/>
            <ac:spMk id="105" creationId="{1A9F72DB-801B-1540-9027-8E9B8D266CA4}"/>
          </ac:spMkLst>
        </pc:spChg>
        <pc:spChg chg="mod">
          <ac:chgData name="Marisa Weeks" userId="d2d1dd0b-485c-40bb-b213-63b2fabe6e2f" providerId="ADAL" clId="{9E83FFE6-A2FB-4714-A830-D76AD1292BD6}" dt="2020-10-23T12:06:54.644" v="3817" actId="114"/>
          <ac:spMkLst>
            <pc:docMk/>
            <pc:sldMk cId="1074321042" sldId="256"/>
            <ac:spMk id="115" creationId="{754347FA-8CA5-B64D-85BC-64ED9061E462}"/>
          </ac:spMkLst>
        </pc:spChg>
        <pc:spChg chg="mod">
          <ac:chgData name="Marisa Weeks" userId="d2d1dd0b-485c-40bb-b213-63b2fabe6e2f" providerId="ADAL" clId="{9E83FFE6-A2FB-4714-A830-D76AD1292BD6}" dt="2020-11-02T12:06:18.805" v="4416" actId="20577"/>
          <ac:spMkLst>
            <pc:docMk/>
            <pc:sldMk cId="1074321042" sldId="256"/>
            <ac:spMk id="118" creationId="{798D0D35-29AB-1847-B78E-66D8D2E8F393}"/>
          </ac:spMkLst>
        </pc:spChg>
        <pc:spChg chg="mod">
          <ac:chgData name="Marisa Weeks" userId="d2d1dd0b-485c-40bb-b213-63b2fabe6e2f" providerId="ADAL" clId="{9E83FFE6-A2FB-4714-A830-D76AD1292BD6}" dt="2020-11-02T12:06:03.109" v="4414" actId="20577"/>
          <ac:spMkLst>
            <pc:docMk/>
            <pc:sldMk cId="1074321042" sldId="256"/>
            <ac:spMk id="120" creationId="{307DEB2C-260D-0340-9B54-6F5AE6E5CAF0}"/>
          </ac:spMkLst>
        </pc:spChg>
        <pc:spChg chg="mod">
          <ac:chgData name="Marisa Weeks" userId="d2d1dd0b-485c-40bb-b213-63b2fabe6e2f" providerId="ADAL" clId="{9E83FFE6-A2FB-4714-A830-D76AD1292BD6}" dt="2020-10-23T12:07:25.626" v="3846" actId="1076"/>
          <ac:spMkLst>
            <pc:docMk/>
            <pc:sldMk cId="1074321042" sldId="256"/>
            <ac:spMk id="135" creationId="{BBA4EACD-79B2-9047-926C-4179677F6DF3}"/>
          </ac:spMkLst>
        </pc:spChg>
        <pc:spChg chg="mod">
          <ac:chgData name="Marisa Weeks" userId="d2d1dd0b-485c-40bb-b213-63b2fabe6e2f" providerId="ADAL" clId="{9E83FFE6-A2FB-4714-A830-D76AD1292BD6}" dt="2020-10-23T12:03:45.540" v="3654" actId="207"/>
          <ac:spMkLst>
            <pc:docMk/>
            <pc:sldMk cId="1074321042" sldId="256"/>
            <ac:spMk id="139" creationId="{EB0D9571-AB33-1347-88DC-1D57DDB8FB12}"/>
          </ac:spMkLst>
        </pc:spChg>
        <pc:spChg chg="mod">
          <ac:chgData name="Marisa Weeks" userId="d2d1dd0b-485c-40bb-b213-63b2fabe6e2f" providerId="ADAL" clId="{9E83FFE6-A2FB-4714-A830-D76AD1292BD6}" dt="2020-10-21T20:12:17.823" v="1987" actId="1076"/>
          <ac:spMkLst>
            <pc:docMk/>
            <pc:sldMk cId="1074321042" sldId="256"/>
            <ac:spMk id="141" creationId="{4ED9223C-B305-724C-860B-8788F8ED72BC}"/>
          </ac:spMkLst>
        </pc:spChg>
        <pc:spChg chg="mod">
          <ac:chgData name="Marisa Weeks" userId="d2d1dd0b-485c-40bb-b213-63b2fabe6e2f" providerId="ADAL" clId="{9E83FFE6-A2FB-4714-A830-D76AD1292BD6}" dt="2020-10-21T20:19:36.543" v="2319" actId="1076"/>
          <ac:spMkLst>
            <pc:docMk/>
            <pc:sldMk cId="1074321042" sldId="256"/>
            <ac:spMk id="142" creationId="{5B6ECEE5-8B0A-BE49-88D6-380CCB5771D4}"/>
          </ac:spMkLst>
        </pc:spChg>
        <pc:spChg chg="add del mod">
          <ac:chgData name="Marisa Weeks" userId="d2d1dd0b-485c-40bb-b213-63b2fabe6e2f" providerId="ADAL" clId="{9E83FFE6-A2FB-4714-A830-D76AD1292BD6}" dt="2020-10-23T11:08:15.592" v="3148" actId="478"/>
          <ac:spMkLst>
            <pc:docMk/>
            <pc:sldMk cId="1074321042" sldId="256"/>
            <ac:spMk id="146" creationId="{60A1B2A3-864E-4883-9222-F87F21B9D192}"/>
          </ac:spMkLst>
        </pc:spChg>
        <pc:spChg chg="add del">
          <ac:chgData name="Marisa Weeks" userId="d2d1dd0b-485c-40bb-b213-63b2fabe6e2f" providerId="ADAL" clId="{9E83FFE6-A2FB-4714-A830-D76AD1292BD6}" dt="2020-10-23T11:11:05.633" v="3164" actId="22"/>
          <ac:spMkLst>
            <pc:docMk/>
            <pc:sldMk cId="1074321042" sldId="256"/>
            <ac:spMk id="151" creationId="{70FE004A-22A9-4904-91C8-E39C9E037C92}"/>
          </ac:spMkLst>
        </pc:spChg>
        <pc:spChg chg="del mod">
          <ac:chgData name="Marisa Weeks" userId="d2d1dd0b-485c-40bb-b213-63b2fabe6e2f" providerId="ADAL" clId="{9E83FFE6-A2FB-4714-A830-D76AD1292BD6}" dt="2020-10-21T19:41:37.505" v="63" actId="478"/>
          <ac:spMkLst>
            <pc:docMk/>
            <pc:sldMk cId="1074321042" sldId="256"/>
            <ac:spMk id="182" creationId="{B9E3C8A0-E5DF-4D4B-AEFF-66C497521D71}"/>
          </ac:spMkLst>
        </pc:spChg>
        <pc:spChg chg="del mod">
          <ac:chgData name="Marisa Weeks" userId="d2d1dd0b-485c-40bb-b213-63b2fabe6e2f" providerId="ADAL" clId="{9E83FFE6-A2FB-4714-A830-D76AD1292BD6}" dt="2020-10-21T20:31:51.082" v="2814"/>
          <ac:spMkLst>
            <pc:docMk/>
            <pc:sldMk cId="1074321042" sldId="256"/>
            <ac:spMk id="185" creationId="{1CAEAD9F-BB4C-0647-AA09-1AFEEAD5B947}"/>
          </ac:spMkLst>
        </pc:spChg>
        <pc:spChg chg="mod">
          <ac:chgData name="Marisa Weeks" userId="d2d1dd0b-485c-40bb-b213-63b2fabe6e2f" providerId="ADAL" clId="{9E83FFE6-A2FB-4714-A830-D76AD1292BD6}" dt="2020-10-23T13:48:06.682" v="4355" actId="20577"/>
          <ac:spMkLst>
            <pc:docMk/>
            <pc:sldMk cId="1074321042" sldId="256"/>
            <ac:spMk id="197" creationId="{341D8085-6F7B-E44E-A5BA-1B865B9ADC9E}"/>
          </ac:spMkLst>
        </pc:spChg>
        <pc:spChg chg="add del">
          <ac:chgData name="Marisa Weeks" userId="d2d1dd0b-485c-40bb-b213-63b2fabe6e2f" providerId="ADAL" clId="{9E83FFE6-A2FB-4714-A830-D76AD1292BD6}" dt="2020-10-21T20:35:08.486" v="2865" actId="22"/>
          <ac:spMkLst>
            <pc:docMk/>
            <pc:sldMk cId="1074321042" sldId="256"/>
            <ac:spMk id="202" creationId="{DEE44617-6C52-4A5E-BFFA-F5F50CA3CBF5}"/>
          </ac:spMkLst>
        </pc:spChg>
        <pc:spChg chg="mod">
          <ac:chgData name="Marisa Weeks" userId="d2d1dd0b-485c-40bb-b213-63b2fabe6e2f" providerId="ADAL" clId="{9E83FFE6-A2FB-4714-A830-D76AD1292BD6}" dt="2020-11-02T12:03:00.662" v="4381" actId="20577"/>
          <ac:spMkLst>
            <pc:docMk/>
            <pc:sldMk cId="1074321042" sldId="256"/>
            <ac:spMk id="251" creationId="{E5D8B93E-1429-AA4B-A56C-509AEC4F5E41}"/>
          </ac:spMkLst>
        </pc:spChg>
        <pc:spChg chg="mod">
          <ac:chgData name="Marisa Weeks" userId="d2d1dd0b-485c-40bb-b213-63b2fabe6e2f" providerId="ADAL" clId="{9E83FFE6-A2FB-4714-A830-D76AD1292BD6}" dt="2020-11-02T12:05:11.606" v="4405" actId="20577"/>
          <ac:spMkLst>
            <pc:docMk/>
            <pc:sldMk cId="1074321042" sldId="256"/>
            <ac:spMk id="260" creationId="{A6058159-9D2E-9343-8E0B-69EB0D527A0D}"/>
          </ac:spMkLst>
        </pc:spChg>
        <pc:spChg chg="mod">
          <ac:chgData name="Marisa Weeks" userId="d2d1dd0b-485c-40bb-b213-63b2fabe6e2f" providerId="ADAL" clId="{9E83FFE6-A2FB-4714-A830-D76AD1292BD6}" dt="2020-11-02T12:03:47.872" v="4393" actId="20577"/>
          <ac:spMkLst>
            <pc:docMk/>
            <pc:sldMk cId="1074321042" sldId="256"/>
            <ac:spMk id="273" creationId="{6D4FA6DB-C982-4C4F-A01E-19462A294F54}"/>
          </ac:spMkLst>
        </pc:spChg>
        <pc:spChg chg="mod">
          <ac:chgData name="Marisa Weeks" userId="d2d1dd0b-485c-40bb-b213-63b2fabe6e2f" providerId="ADAL" clId="{9E83FFE6-A2FB-4714-A830-D76AD1292BD6}" dt="2020-10-21T20:11:22.438" v="1973" actId="1076"/>
          <ac:spMkLst>
            <pc:docMk/>
            <pc:sldMk cId="1074321042" sldId="256"/>
            <ac:spMk id="277" creationId="{65C52487-E824-CD42-A018-1CA8DA31A90A}"/>
          </ac:spMkLst>
        </pc:spChg>
        <pc:spChg chg="mod">
          <ac:chgData name="Marisa Weeks" userId="d2d1dd0b-485c-40bb-b213-63b2fabe6e2f" providerId="ADAL" clId="{9E83FFE6-A2FB-4714-A830-D76AD1292BD6}" dt="2020-11-02T12:05:47.170" v="4413" actId="20577"/>
          <ac:spMkLst>
            <pc:docMk/>
            <pc:sldMk cId="1074321042" sldId="256"/>
            <ac:spMk id="324" creationId="{7BEBDFE1-4BC6-BF4E-93C8-B6444881E922}"/>
          </ac:spMkLst>
        </pc:spChg>
        <pc:spChg chg="mod">
          <ac:chgData name="Marisa Weeks" userId="d2d1dd0b-485c-40bb-b213-63b2fabe6e2f" providerId="ADAL" clId="{9E83FFE6-A2FB-4714-A830-D76AD1292BD6}" dt="2020-10-23T12:13:55.039" v="4072" actId="1076"/>
          <ac:spMkLst>
            <pc:docMk/>
            <pc:sldMk cId="1074321042" sldId="256"/>
            <ac:spMk id="333" creationId="{0F6EB84D-4B8D-1D40-9497-3F217C3A08AC}"/>
          </ac:spMkLst>
        </pc:spChg>
        <pc:spChg chg="mod">
          <ac:chgData name="Marisa Weeks" userId="d2d1dd0b-485c-40bb-b213-63b2fabe6e2f" providerId="ADAL" clId="{9E83FFE6-A2FB-4714-A830-D76AD1292BD6}" dt="2020-10-23T12:04:18.278" v="3700" actId="20577"/>
          <ac:spMkLst>
            <pc:docMk/>
            <pc:sldMk cId="1074321042" sldId="256"/>
            <ac:spMk id="336" creationId="{DEFE7ECA-41AE-254E-8286-046128B27D76}"/>
          </ac:spMkLst>
        </pc:spChg>
        <pc:spChg chg="mod">
          <ac:chgData name="Marisa Weeks" userId="d2d1dd0b-485c-40bb-b213-63b2fabe6e2f" providerId="ADAL" clId="{9E83FFE6-A2FB-4714-A830-D76AD1292BD6}" dt="2020-10-23T11:00:21.305" v="3045" actId="114"/>
          <ac:spMkLst>
            <pc:docMk/>
            <pc:sldMk cId="1074321042" sldId="256"/>
            <ac:spMk id="370" creationId="{B40F86F5-2D64-424B-AB16-724A0B83993F}"/>
          </ac:spMkLst>
        </pc:spChg>
        <pc:spChg chg="mod">
          <ac:chgData name="Marisa Weeks" userId="d2d1dd0b-485c-40bb-b213-63b2fabe6e2f" providerId="ADAL" clId="{9E83FFE6-A2FB-4714-A830-D76AD1292BD6}" dt="2020-10-23T13:48:11.115" v="4356" actId="20577"/>
          <ac:spMkLst>
            <pc:docMk/>
            <pc:sldMk cId="1074321042" sldId="256"/>
            <ac:spMk id="378" creationId="{8C7A6966-A7DB-1849-8A8A-65636E7F0779}"/>
          </ac:spMkLst>
        </pc:spChg>
        <pc:spChg chg="mod">
          <ac:chgData name="Marisa Weeks" userId="d2d1dd0b-485c-40bb-b213-63b2fabe6e2f" providerId="ADAL" clId="{9E83FFE6-A2FB-4714-A830-D76AD1292BD6}" dt="2020-10-23T12:01:58.161" v="3573" actId="20577"/>
          <ac:spMkLst>
            <pc:docMk/>
            <pc:sldMk cId="1074321042" sldId="256"/>
            <ac:spMk id="379" creationId="{BD9E3D7E-2D59-DF44-9262-4ED5DD541A92}"/>
          </ac:spMkLst>
        </pc:spChg>
        <pc:spChg chg="add del mod">
          <ac:chgData name="Marisa Weeks" userId="d2d1dd0b-485c-40bb-b213-63b2fabe6e2f" providerId="ADAL" clId="{9E83FFE6-A2FB-4714-A830-D76AD1292BD6}" dt="2020-10-21T19:53:44.803" v="805" actId="47"/>
          <ac:spMkLst>
            <pc:docMk/>
            <pc:sldMk cId="1074321042" sldId="256"/>
            <ac:spMk id="391" creationId="{271E7118-F439-8743-9687-4352C1661F9B}"/>
          </ac:spMkLst>
        </pc:spChg>
        <pc:spChg chg="mod">
          <ac:chgData name="Marisa Weeks" userId="d2d1dd0b-485c-40bb-b213-63b2fabe6e2f" providerId="ADAL" clId="{9E83FFE6-A2FB-4714-A830-D76AD1292BD6}" dt="2020-10-23T12:02:55.526" v="3629" actId="20577"/>
          <ac:spMkLst>
            <pc:docMk/>
            <pc:sldMk cId="1074321042" sldId="256"/>
            <ac:spMk id="398" creationId="{42F6B087-002E-E741-913E-6134F210C8AA}"/>
          </ac:spMkLst>
        </pc:spChg>
        <pc:spChg chg="mod">
          <ac:chgData name="Marisa Weeks" userId="d2d1dd0b-485c-40bb-b213-63b2fabe6e2f" providerId="ADAL" clId="{9E83FFE6-A2FB-4714-A830-D76AD1292BD6}" dt="2020-11-02T12:04:03.933" v="4394" actId="20577"/>
          <ac:spMkLst>
            <pc:docMk/>
            <pc:sldMk cId="1074321042" sldId="256"/>
            <ac:spMk id="401" creationId="{342F7AAD-435C-564F-8D2A-C3F160D7A646}"/>
          </ac:spMkLst>
        </pc:spChg>
        <pc:spChg chg="mod">
          <ac:chgData name="Marisa Weeks" userId="d2d1dd0b-485c-40bb-b213-63b2fabe6e2f" providerId="ADAL" clId="{9E83FFE6-A2FB-4714-A830-D76AD1292BD6}" dt="2020-11-02T12:04:07.982" v="4395" actId="20577"/>
          <ac:spMkLst>
            <pc:docMk/>
            <pc:sldMk cId="1074321042" sldId="256"/>
            <ac:spMk id="404" creationId="{E8D19C8B-E5E6-5147-A390-A651CDEDC0A5}"/>
          </ac:spMkLst>
        </pc:spChg>
        <pc:spChg chg="mod">
          <ac:chgData name="Marisa Weeks" userId="d2d1dd0b-485c-40bb-b213-63b2fabe6e2f" providerId="ADAL" clId="{9E83FFE6-A2FB-4714-A830-D76AD1292BD6}" dt="2020-10-23T10:53:51.186" v="2991" actId="1076"/>
          <ac:spMkLst>
            <pc:docMk/>
            <pc:sldMk cId="1074321042" sldId="256"/>
            <ac:spMk id="406" creationId="{82ACFBB1-B34A-D34D-9CBB-6B3CBBC166E5}"/>
          </ac:spMkLst>
        </pc:spChg>
        <pc:spChg chg="mod">
          <ac:chgData name="Marisa Weeks" userId="d2d1dd0b-485c-40bb-b213-63b2fabe6e2f" providerId="ADAL" clId="{9E83FFE6-A2FB-4714-A830-D76AD1292BD6}" dt="2020-11-02T12:05:35.524" v="4411" actId="1076"/>
          <ac:spMkLst>
            <pc:docMk/>
            <pc:sldMk cId="1074321042" sldId="256"/>
            <ac:spMk id="412" creationId="{40840E56-66AC-7C48-AABC-59C79CEEDA0A}"/>
          </ac:spMkLst>
        </pc:spChg>
        <pc:spChg chg="mod">
          <ac:chgData name="Marisa Weeks" userId="d2d1dd0b-485c-40bb-b213-63b2fabe6e2f" providerId="ADAL" clId="{9E83FFE6-A2FB-4714-A830-D76AD1292BD6}" dt="2020-10-23T12:06:06.346" v="3783" actId="1076"/>
          <ac:spMkLst>
            <pc:docMk/>
            <pc:sldMk cId="1074321042" sldId="256"/>
            <ac:spMk id="413" creationId="{8701FD94-F2F0-2341-91F4-697192213B41}"/>
          </ac:spMkLst>
        </pc:spChg>
        <pc:spChg chg="mod">
          <ac:chgData name="Marisa Weeks" userId="d2d1dd0b-485c-40bb-b213-63b2fabe6e2f" providerId="ADAL" clId="{9E83FFE6-A2FB-4714-A830-D76AD1292BD6}" dt="2020-10-23T12:05:40.755" v="3736" actId="20577"/>
          <ac:spMkLst>
            <pc:docMk/>
            <pc:sldMk cId="1074321042" sldId="256"/>
            <ac:spMk id="415" creationId="{8C212E3B-461F-CA48-BF82-B9F9C81F61D2}"/>
          </ac:spMkLst>
        </pc:spChg>
        <pc:spChg chg="mod">
          <ac:chgData name="Marisa Weeks" userId="d2d1dd0b-485c-40bb-b213-63b2fabe6e2f" providerId="ADAL" clId="{9E83FFE6-A2FB-4714-A830-D76AD1292BD6}" dt="2020-11-02T12:05:19.659" v="4408" actId="1076"/>
          <ac:spMkLst>
            <pc:docMk/>
            <pc:sldMk cId="1074321042" sldId="256"/>
            <ac:spMk id="420" creationId="{0EB289F6-D6C8-C84A-AAC8-AE91BD8CD225}"/>
          </ac:spMkLst>
        </pc:spChg>
        <pc:spChg chg="mod">
          <ac:chgData name="Marisa Weeks" userId="d2d1dd0b-485c-40bb-b213-63b2fabe6e2f" providerId="ADAL" clId="{9E83FFE6-A2FB-4714-A830-D76AD1292BD6}" dt="2020-11-02T12:04:48.167" v="4399" actId="20577"/>
          <ac:spMkLst>
            <pc:docMk/>
            <pc:sldMk cId="1074321042" sldId="256"/>
            <ac:spMk id="423" creationId="{FA0DDB8F-0FA2-2645-B17C-4FB5EBA502FA}"/>
          </ac:spMkLst>
        </pc:spChg>
        <pc:spChg chg="mod">
          <ac:chgData name="Marisa Weeks" userId="d2d1dd0b-485c-40bb-b213-63b2fabe6e2f" providerId="ADAL" clId="{9E83FFE6-A2FB-4714-A830-D76AD1292BD6}" dt="2020-10-23T13:48:19.210" v="4358" actId="20577"/>
          <ac:spMkLst>
            <pc:docMk/>
            <pc:sldMk cId="1074321042" sldId="256"/>
            <ac:spMk id="425" creationId="{CFE9FE8D-A99B-2F4C-A2CE-61F3C9E87010}"/>
          </ac:spMkLst>
        </pc:spChg>
        <pc:spChg chg="mod">
          <ac:chgData name="Marisa Weeks" userId="d2d1dd0b-485c-40bb-b213-63b2fabe6e2f" providerId="ADAL" clId="{9E83FFE6-A2FB-4714-A830-D76AD1292BD6}" dt="2020-11-02T12:04:15.941" v="4397" actId="20577"/>
          <ac:spMkLst>
            <pc:docMk/>
            <pc:sldMk cId="1074321042" sldId="256"/>
            <ac:spMk id="427" creationId="{F34041B5-880E-8248-9DB8-F68CFEC9DD74}"/>
          </ac:spMkLst>
        </pc:spChg>
        <pc:spChg chg="del">
          <ac:chgData name="Marisa Weeks" userId="d2d1dd0b-485c-40bb-b213-63b2fabe6e2f" providerId="ADAL" clId="{9E83FFE6-A2FB-4714-A830-D76AD1292BD6}" dt="2020-10-21T20:06:15.015" v="1675" actId="478"/>
          <ac:spMkLst>
            <pc:docMk/>
            <pc:sldMk cId="1074321042" sldId="256"/>
            <ac:spMk id="429" creationId="{F4704135-92A2-D046-856A-264E0F07873E}"/>
          </ac:spMkLst>
        </pc:spChg>
        <pc:spChg chg="mod">
          <ac:chgData name="Marisa Weeks" userId="d2d1dd0b-485c-40bb-b213-63b2fabe6e2f" providerId="ADAL" clId="{9E83FFE6-A2FB-4714-A830-D76AD1292BD6}" dt="2020-11-02T12:05:27.017" v="4410" actId="20577"/>
          <ac:spMkLst>
            <pc:docMk/>
            <pc:sldMk cId="1074321042" sldId="256"/>
            <ac:spMk id="432" creationId="{407A40A6-EB33-E740-92AC-0F2E19A69DE6}"/>
          </ac:spMkLst>
        </pc:spChg>
        <pc:spChg chg="mod">
          <ac:chgData name="Marisa Weeks" userId="d2d1dd0b-485c-40bb-b213-63b2fabe6e2f" providerId="ADAL" clId="{9E83FFE6-A2FB-4714-A830-D76AD1292BD6}" dt="2020-10-23T13:48:37.063" v="4363" actId="20577"/>
          <ac:spMkLst>
            <pc:docMk/>
            <pc:sldMk cId="1074321042" sldId="256"/>
            <ac:spMk id="434" creationId="{11D7D05F-34D4-F449-B401-3928E5EA2213}"/>
          </ac:spMkLst>
        </pc:spChg>
        <pc:spChg chg="del">
          <ac:chgData name="Marisa Weeks" userId="d2d1dd0b-485c-40bb-b213-63b2fabe6e2f" providerId="ADAL" clId="{9E83FFE6-A2FB-4714-A830-D76AD1292BD6}" dt="2020-10-21T20:16:21.207" v="2177" actId="478"/>
          <ac:spMkLst>
            <pc:docMk/>
            <pc:sldMk cId="1074321042" sldId="256"/>
            <ac:spMk id="437" creationId="{0461DC68-9A22-D04B-B6C0-51F961BF02AB}"/>
          </ac:spMkLst>
        </pc:spChg>
        <pc:spChg chg="del mod">
          <ac:chgData name="Marisa Weeks" userId="d2d1dd0b-485c-40bb-b213-63b2fabe6e2f" providerId="ADAL" clId="{9E83FFE6-A2FB-4714-A830-D76AD1292BD6}" dt="2020-10-21T20:16:41.303" v="2183" actId="478"/>
          <ac:spMkLst>
            <pc:docMk/>
            <pc:sldMk cId="1074321042" sldId="256"/>
            <ac:spMk id="438" creationId="{D009124C-1F2B-104E-B7A1-16D85F1F18BA}"/>
          </ac:spMkLst>
        </pc:spChg>
        <pc:spChg chg="del">
          <ac:chgData name="Marisa Weeks" userId="d2d1dd0b-485c-40bb-b213-63b2fabe6e2f" providerId="ADAL" clId="{9E83FFE6-A2FB-4714-A830-D76AD1292BD6}" dt="2020-10-21T20:06:53.056" v="1714" actId="478"/>
          <ac:spMkLst>
            <pc:docMk/>
            <pc:sldMk cId="1074321042" sldId="256"/>
            <ac:spMk id="440" creationId="{B5937622-E7EE-D343-929F-BDB708CEF043}"/>
          </ac:spMkLst>
        </pc:spChg>
        <pc:spChg chg="del mod">
          <ac:chgData name="Marisa Weeks" userId="d2d1dd0b-485c-40bb-b213-63b2fabe6e2f" providerId="ADAL" clId="{9E83FFE6-A2FB-4714-A830-D76AD1292BD6}" dt="2020-10-21T20:16:37.147" v="2181" actId="478"/>
          <ac:spMkLst>
            <pc:docMk/>
            <pc:sldMk cId="1074321042" sldId="256"/>
            <ac:spMk id="442" creationId="{F4FDCE18-4359-A044-82EC-E677ECEA9E7C}"/>
          </ac:spMkLst>
        </pc:spChg>
        <pc:spChg chg="del mod">
          <ac:chgData name="Marisa Weeks" userId="d2d1dd0b-485c-40bb-b213-63b2fabe6e2f" providerId="ADAL" clId="{9E83FFE6-A2FB-4714-A830-D76AD1292BD6}" dt="2020-10-21T20:09:47.192" v="1890" actId="478"/>
          <ac:spMkLst>
            <pc:docMk/>
            <pc:sldMk cId="1074321042" sldId="256"/>
            <ac:spMk id="445" creationId="{73A04E62-E827-4244-9D3E-E331E453F0F7}"/>
          </ac:spMkLst>
        </pc:spChg>
        <pc:spChg chg="mod">
          <ac:chgData name="Marisa Weeks" userId="d2d1dd0b-485c-40bb-b213-63b2fabe6e2f" providerId="ADAL" clId="{9E83FFE6-A2FB-4714-A830-D76AD1292BD6}" dt="2020-10-21T20:19:34.523" v="2318" actId="20577"/>
          <ac:spMkLst>
            <pc:docMk/>
            <pc:sldMk cId="1074321042" sldId="256"/>
            <ac:spMk id="447" creationId="{6EF128BC-931E-164B-91B6-52FBF0B9BD38}"/>
          </ac:spMkLst>
        </pc:spChg>
        <pc:spChg chg="mod">
          <ac:chgData name="Marisa Weeks" userId="d2d1dd0b-485c-40bb-b213-63b2fabe6e2f" providerId="ADAL" clId="{9E83FFE6-A2FB-4714-A830-D76AD1292BD6}" dt="2020-10-21T20:19:50.765" v="2352" actId="20577"/>
          <ac:spMkLst>
            <pc:docMk/>
            <pc:sldMk cId="1074321042" sldId="256"/>
            <ac:spMk id="448" creationId="{115A723A-F348-334B-A857-16B760F3B310}"/>
          </ac:spMkLst>
        </pc:spChg>
        <pc:spChg chg="del">
          <ac:chgData name="Marisa Weeks" userId="d2d1dd0b-485c-40bb-b213-63b2fabe6e2f" providerId="ADAL" clId="{9E83FFE6-A2FB-4714-A830-D76AD1292BD6}" dt="2020-10-21T20:20:35.527" v="2395" actId="478"/>
          <ac:spMkLst>
            <pc:docMk/>
            <pc:sldMk cId="1074321042" sldId="256"/>
            <ac:spMk id="449" creationId="{0FB2F47F-A1A5-4640-8BD0-56C53DE9C02E}"/>
          </ac:spMkLst>
        </pc:spChg>
        <pc:spChg chg="del mod">
          <ac:chgData name="Marisa Weeks" userId="d2d1dd0b-485c-40bb-b213-63b2fabe6e2f" providerId="ADAL" clId="{9E83FFE6-A2FB-4714-A830-D76AD1292BD6}" dt="2020-10-21T20:26:38.349" v="2399" actId="478"/>
          <ac:spMkLst>
            <pc:docMk/>
            <pc:sldMk cId="1074321042" sldId="256"/>
            <ac:spMk id="450" creationId="{A7168F55-E537-7548-BFFB-C7FDF4D97A5F}"/>
          </ac:spMkLst>
        </pc:spChg>
        <pc:spChg chg="mod">
          <ac:chgData name="Marisa Weeks" userId="d2d1dd0b-485c-40bb-b213-63b2fabe6e2f" providerId="ADAL" clId="{9E83FFE6-A2FB-4714-A830-D76AD1292BD6}" dt="2020-10-21T20:28:03.030" v="2513" actId="1076"/>
          <ac:spMkLst>
            <pc:docMk/>
            <pc:sldMk cId="1074321042" sldId="256"/>
            <ac:spMk id="451" creationId="{1B08E7F3-B6B5-9B40-B407-243D2473EAE7}"/>
          </ac:spMkLst>
        </pc:spChg>
        <pc:spChg chg="del">
          <ac:chgData name="Marisa Weeks" userId="d2d1dd0b-485c-40bb-b213-63b2fabe6e2f" providerId="ADAL" clId="{9E83FFE6-A2FB-4714-A830-D76AD1292BD6}" dt="2020-10-21T20:27:55.523" v="2512" actId="478"/>
          <ac:spMkLst>
            <pc:docMk/>
            <pc:sldMk cId="1074321042" sldId="256"/>
            <ac:spMk id="452" creationId="{090B229C-4091-E543-B1C7-9C7E74088F6D}"/>
          </ac:spMkLst>
        </pc:spChg>
        <pc:spChg chg="mod">
          <ac:chgData name="Marisa Weeks" userId="d2d1dd0b-485c-40bb-b213-63b2fabe6e2f" providerId="ADAL" clId="{9E83FFE6-A2FB-4714-A830-D76AD1292BD6}" dt="2020-10-23T11:20:15.005" v="3463" actId="1076"/>
          <ac:spMkLst>
            <pc:docMk/>
            <pc:sldMk cId="1074321042" sldId="256"/>
            <ac:spMk id="454" creationId="{A8A140E1-6FC3-8649-A8C0-8D2B0A3A229D}"/>
          </ac:spMkLst>
        </pc:spChg>
        <pc:spChg chg="del mod">
          <ac:chgData name="Marisa Weeks" userId="d2d1dd0b-485c-40bb-b213-63b2fabe6e2f" providerId="ADAL" clId="{9E83FFE6-A2FB-4714-A830-D76AD1292BD6}" dt="2020-10-21T20:31:02.068" v="2808" actId="478"/>
          <ac:spMkLst>
            <pc:docMk/>
            <pc:sldMk cId="1074321042" sldId="256"/>
            <ac:spMk id="455" creationId="{0392535C-AE91-0F49-BE5B-8488E26F2993}"/>
          </ac:spMkLst>
        </pc:spChg>
        <pc:spChg chg="mod">
          <ac:chgData name="Marisa Weeks" userId="d2d1dd0b-485c-40bb-b213-63b2fabe6e2f" providerId="ADAL" clId="{9E83FFE6-A2FB-4714-A830-D76AD1292BD6}" dt="2020-10-21T20:29:26.567" v="2643" actId="20577"/>
          <ac:spMkLst>
            <pc:docMk/>
            <pc:sldMk cId="1074321042" sldId="256"/>
            <ac:spMk id="456" creationId="{29279DA5-9A2A-E249-B5E3-C291BB74C35E}"/>
          </ac:spMkLst>
        </pc:spChg>
        <pc:spChg chg="del">
          <ac:chgData name="Marisa Weeks" userId="d2d1dd0b-485c-40bb-b213-63b2fabe6e2f" providerId="ADAL" clId="{9E83FFE6-A2FB-4714-A830-D76AD1292BD6}" dt="2020-10-21T20:26:35.403" v="2397" actId="478"/>
          <ac:spMkLst>
            <pc:docMk/>
            <pc:sldMk cId="1074321042" sldId="256"/>
            <ac:spMk id="458" creationId="{FC1A5BFF-5D38-8F41-8424-09A0FC2070FD}"/>
          </ac:spMkLst>
        </pc:spChg>
        <pc:spChg chg="del">
          <ac:chgData name="Marisa Weeks" userId="d2d1dd0b-485c-40bb-b213-63b2fabe6e2f" providerId="ADAL" clId="{9E83FFE6-A2FB-4714-A830-D76AD1292BD6}" dt="2020-10-21T20:31:54.584" v="2816" actId="478"/>
          <ac:spMkLst>
            <pc:docMk/>
            <pc:sldMk cId="1074321042" sldId="256"/>
            <ac:spMk id="466" creationId="{E9892ADA-4F1C-1846-91BB-3D4A028F6FBF}"/>
          </ac:spMkLst>
        </pc:spChg>
        <pc:spChg chg="mod">
          <ac:chgData name="Marisa Weeks" userId="d2d1dd0b-485c-40bb-b213-63b2fabe6e2f" providerId="ADAL" clId="{9E83FFE6-A2FB-4714-A830-D76AD1292BD6}" dt="2020-10-23T12:28:01.427" v="4350" actId="207"/>
          <ac:spMkLst>
            <pc:docMk/>
            <pc:sldMk cId="1074321042" sldId="256"/>
            <ac:spMk id="470" creationId="{7C793DDD-9151-BA48-97F4-7269D3E2AA71}"/>
          </ac:spMkLst>
        </pc:spChg>
        <pc:spChg chg="del">
          <ac:chgData name="Marisa Weeks" userId="d2d1dd0b-485c-40bb-b213-63b2fabe6e2f" providerId="ADAL" clId="{9E83FFE6-A2FB-4714-A830-D76AD1292BD6}" dt="2020-10-21T20:15:33.630" v="2163" actId="478"/>
          <ac:spMkLst>
            <pc:docMk/>
            <pc:sldMk cId="1074321042" sldId="256"/>
            <ac:spMk id="487" creationId="{5714D3A4-180C-2F42-AD2B-5EAF7BBD08A9}"/>
          </ac:spMkLst>
        </pc:spChg>
        <pc:grpChg chg="del topLvl">
          <ac:chgData name="Marisa Weeks" userId="d2d1dd0b-485c-40bb-b213-63b2fabe6e2f" providerId="ADAL" clId="{9E83FFE6-A2FB-4714-A830-D76AD1292BD6}" dt="2020-10-21T20:31:54.011" v="2815" actId="478"/>
          <ac:grpSpMkLst>
            <pc:docMk/>
            <pc:sldMk cId="1074321042" sldId="256"/>
            <ac:grpSpMk id="37" creationId="{39A9EB07-3650-7D4E-9E18-E491C03A61AA}"/>
          </ac:grpSpMkLst>
        </pc:grpChg>
        <pc:grpChg chg="del">
          <ac:chgData name="Marisa Weeks" userId="d2d1dd0b-485c-40bb-b213-63b2fabe6e2f" providerId="ADAL" clId="{9E83FFE6-A2FB-4714-A830-D76AD1292BD6}" dt="2020-10-21T20:31:51.080" v="2812" actId="478"/>
          <ac:grpSpMkLst>
            <pc:docMk/>
            <pc:sldMk cId="1074321042" sldId="256"/>
            <ac:grpSpMk id="63" creationId="{E3110399-924C-5042-BDF7-3F8F35FDA477}"/>
          </ac:grpSpMkLst>
        </pc:grpChg>
        <pc:graphicFrameChg chg="add del mod">
          <ac:chgData name="Marisa Weeks" userId="d2d1dd0b-485c-40bb-b213-63b2fabe6e2f" providerId="ADAL" clId="{9E83FFE6-A2FB-4714-A830-D76AD1292BD6}" dt="2020-10-21T19:53:38.987" v="802"/>
          <ac:graphicFrameMkLst>
            <pc:docMk/>
            <pc:sldMk cId="1074321042" sldId="256"/>
            <ac:graphicFrameMk id="8" creationId="{8E28F0DF-E442-4F82-B8CA-3C6578F6151E}"/>
          </ac:graphicFrameMkLst>
        </pc:graphicFrameChg>
        <pc:graphicFrameChg chg="add mod modGraphic">
          <ac:chgData name="Marisa Weeks" userId="d2d1dd0b-485c-40bb-b213-63b2fabe6e2f" providerId="ADAL" clId="{9E83FFE6-A2FB-4714-A830-D76AD1292BD6}" dt="2020-10-23T11:03:07.937" v="3105" actId="114"/>
          <ac:graphicFrameMkLst>
            <pc:docMk/>
            <pc:sldMk cId="1074321042" sldId="256"/>
            <ac:graphicFrameMk id="9" creationId="{97E2301C-0582-4B09-9F2A-742932024EE4}"/>
          </ac:graphicFrameMkLst>
        </pc:graphicFrameChg>
        <pc:graphicFrameChg chg="add del mod">
          <ac:chgData name="Marisa Weeks" userId="d2d1dd0b-485c-40bb-b213-63b2fabe6e2f" providerId="ADAL" clId="{9E83FFE6-A2FB-4714-A830-D76AD1292BD6}" dt="2020-10-21T19:58:55.674" v="1063"/>
          <ac:graphicFrameMkLst>
            <pc:docMk/>
            <pc:sldMk cId="1074321042" sldId="256"/>
            <ac:graphicFrameMk id="10" creationId="{B98FD93C-9430-4FDF-ABD7-2AADBC2065F6}"/>
          </ac:graphicFrameMkLst>
        </pc:graphicFrameChg>
        <pc:graphicFrameChg chg="add del mod">
          <ac:chgData name="Marisa Weeks" userId="d2d1dd0b-485c-40bb-b213-63b2fabe6e2f" providerId="ADAL" clId="{9E83FFE6-A2FB-4714-A830-D76AD1292BD6}" dt="2020-10-21T19:59:21.056" v="1068"/>
          <ac:graphicFrameMkLst>
            <pc:docMk/>
            <pc:sldMk cId="1074321042" sldId="256"/>
            <ac:graphicFrameMk id="18" creationId="{0369177D-1A0E-48D7-8187-55C6F3238F6B}"/>
          </ac:graphicFrameMkLst>
        </pc:graphicFrameChg>
        <pc:picChg chg="del">
          <ac:chgData name="Marisa Weeks" userId="d2d1dd0b-485c-40bb-b213-63b2fabe6e2f" providerId="ADAL" clId="{9E83FFE6-A2FB-4714-A830-D76AD1292BD6}" dt="2020-10-21T20:04:33.655" v="1556" actId="478"/>
          <ac:picMkLst>
            <pc:docMk/>
            <pc:sldMk cId="1074321042" sldId="256"/>
            <ac:picMk id="6" creationId="{2B08EF58-A7EB-084F-8B37-3B9426608FAC}"/>
          </ac:picMkLst>
        </pc:picChg>
        <pc:picChg chg="add del mod">
          <ac:chgData name="Marisa Weeks" userId="d2d1dd0b-485c-40bb-b213-63b2fabe6e2f" providerId="ADAL" clId="{9E83FFE6-A2FB-4714-A830-D76AD1292BD6}" dt="2020-10-23T11:07:46.689" v="3144"/>
          <ac:picMkLst>
            <pc:docMk/>
            <pc:sldMk cId="1074321042" sldId="256"/>
            <ac:picMk id="6" creationId="{8EDE3B96-4DDE-4A2F-AC0C-A03C25BE6961}"/>
          </ac:picMkLst>
        </pc:picChg>
        <pc:picChg chg="add mod">
          <ac:chgData name="Marisa Weeks" userId="d2d1dd0b-485c-40bb-b213-63b2fabe6e2f" providerId="ADAL" clId="{9E83FFE6-A2FB-4714-A830-D76AD1292BD6}" dt="2020-10-23T11:13:02.069" v="3173" actId="1076"/>
          <ac:picMkLst>
            <pc:docMk/>
            <pc:sldMk cId="1074321042" sldId="256"/>
            <ac:picMk id="10" creationId="{05BB6F54-C6D9-45F7-A49B-51D1BB993989}"/>
          </ac:picMkLst>
        </pc:picChg>
        <pc:picChg chg="add mod">
          <ac:chgData name="Marisa Weeks" userId="d2d1dd0b-485c-40bb-b213-63b2fabe6e2f" providerId="ADAL" clId="{9E83FFE6-A2FB-4714-A830-D76AD1292BD6}" dt="2020-10-23T11:14:10.317" v="3177" actId="1076"/>
          <ac:picMkLst>
            <pc:docMk/>
            <pc:sldMk cId="1074321042" sldId="256"/>
            <ac:picMk id="11" creationId="{74A4C4D2-17F9-446C-A3F0-F3E38C010491}"/>
          </ac:picMkLst>
        </pc:picChg>
        <pc:picChg chg="del">
          <ac:chgData name="Marisa Weeks" userId="d2d1dd0b-485c-40bb-b213-63b2fabe6e2f" providerId="ADAL" clId="{9E83FFE6-A2FB-4714-A830-D76AD1292BD6}" dt="2020-10-21T20:31:55.684" v="2818" actId="478"/>
          <ac:picMkLst>
            <pc:docMk/>
            <pc:sldMk cId="1074321042" sldId="256"/>
            <ac:picMk id="23" creationId="{C88B0E52-5D2B-8E4E-A7DD-22CDECFBF3A8}"/>
          </ac:picMkLst>
        </pc:picChg>
        <pc:picChg chg="del">
          <ac:chgData name="Marisa Weeks" userId="d2d1dd0b-485c-40bb-b213-63b2fabe6e2f" providerId="ADAL" clId="{9E83FFE6-A2FB-4714-A830-D76AD1292BD6}" dt="2020-10-21T20:31:55.208" v="2817" actId="478"/>
          <ac:picMkLst>
            <pc:docMk/>
            <pc:sldMk cId="1074321042" sldId="256"/>
            <ac:picMk id="24" creationId="{E3D13204-CBFE-F84F-B201-376FD212A6A5}"/>
          </ac:picMkLst>
        </pc:picChg>
        <pc:picChg chg="add">
          <ac:chgData name="Marisa Weeks" userId="d2d1dd0b-485c-40bb-b213-63b2fabe6e2f" providerId="ADAL" clId="{9E83FFE6-A2FB-4714-A830-D76AD1292BD6}" dt="2020-10-21T20:32:06.032" v="2819" actId="22"/>
          <ac:picMkLst>
            <pc:docMk/>
            <pc:sldMk cId="1074321042" sldId="256"/>
            <ac:picMk id="31" creationId="{5189A76D-EAD3-4A84-91D4-9C7C1D5EE7DC}"/>
          </ac:picMkLst>
        </pc:picChg>
        <pc:picChg chg="add">
          <ac:chgData name="Marisa Weeks" userId="d2d1dd0b-485c-40bb-b213-63b2fabe6e2f" providerId="ADAL" clId="{9E83FFE6-A2FB-4714-A830-D76AD1292BD6}" dt="2020-10-21T20:32:16.419" v="2820" actId="22"/>
          <ac:picMkLst>
            <pc:docMk/>
            <pc:sldMk cId="1074321042" sldId="256"/>
            <ac:picMk id="32" creationId="{BB0289E2-27FD-466E-A23D-10D85C37A82B}"/>
          </ac:picMkLst>
        </pc:picChg>
        <pc:picChg chg="add del mod ord">
          <ac:chgData name="Marisa Weeks" userId="d2d1dd0b-485c-40bb-b213-63b2fabe6e2f" providerId="ADAL" clId="{9E83FFE6-A2FB-4714-A830-D76AD1292BD6}" dt="2020-10-21T20:41:15.213" v="2936" actId="478"/>
          <ac:picMkLst>
            <pc:docMk/>
            <pc:sldMk cId="1074321042" sldId="256"/>
            <ac:picMk id="39" creationId="{582AEA8C-3D63-499C-9D5B-7EBCFE0A1FC1}"/>
          </ac:picMkLst>
        </pc:picChg>
        <pc:picChg chg="add mod">
          <ac:chgData name="Marisa Weeks" userId="d2d1dd0b-485c-40bb-b213-63b2fabe6e2f" providerId="ADAL" clId="{9E83FFE6-A2FB-4714-A830-D76AD1292BD6}" dt="2020-11-02T12:02:16.437" v="4368" actId="1076"/>
          <ac:picMkLst>
            <pc:docMk/>
            <pc:sldMk cId="1074321042" sldId="256"/>
            <ac:picMk id="41" creationId="{8D176133-7BC3-4BCC-AB69-A012D3AE248F}"/>
          </ac:picMkLst>
        </pc:picChg>
        <pc:picChg chg="add mod">
          <ac:chgData name="Marisa Weeks" userId="d2d1dd0b-485c-40bb-b213-63b2fabe6e2f" providerId="ADAL" clId="{9E83FFE6-A2FB-4714-A830-D76AD1292BD6}" dt="2020-11-02T12:02:12.100" v="4367" actId="1076"/>
          <ac:picMkLst>
            <pc:docMk/>
            <pc:sldMk cId="1074321042" sldId="256"/>
            <ac:picMk id="147" creationId="{DEF95998-1DD5-46BE-BA59-A0005BFD937E}"/>
          </ac:picMkLst>
        </pc:picChg>
        <pc:picChg chg="add del mod">
          <ac:chgData name="Marisa Weeks" userId="d2d1dd0b-485c-40bb-b213-63b2fabe6e2f" providerId="ADAL" clId="{9E83FFE6-A2FB-4714-A830-D76AD1292BD6}" dt="2020-10-21T19:41:28.056" v="60" actId="1076"/>
          <ac:picMkLst>
            <pc:docMk/>
            <pc:sldMk cId="1074321042" sldId="256"/>
            <ac:picMk id="1026" creationId="{BBACF0C2-D641-4499-9DE2-F161831D6401}"/>
          </ac:picMkLst>
        </pc:picChg>
        <pc:picChg chg="add mod">
          <ac:chgData name="Marisa Weeks" userId="d2d1dd0b-485c-40bb-b213-63b2fabe6e2f" providerId="ADAL" clId="{9E83FFE6-A2FB-4714-A830-D76AD1292BD6}" dt="2020-10-23T11:10:17.158" v="3159" actId="1076"/>
          <ac:picMkLst>
            <pc:docMk/>
            <pc:sldMk cId="1074321042" sldId="256"/>
            <ac:picMk id="1028" creationId="{DF5B03E2-A60A-4450-BB63-B067435EF5A1}"/>
          </ac:picMkLst>
        </pc:picChg>
        <pc:picChg chg="add mod">
          <ac:chgData name="Marisa Weeks" userId="d2d1dd0b-485c-40bb-b213-63b2fabe6e2f" providerId="ADAL" clId="{9E83FFE6-A2FB-4714-A830-D76AD1292BD6}" dt="2020-10-23T11:10:22.206" v="3161" actId="1076"/>
          <ac:picMkLst>
            <pc:docMk/>
            <pc:sldMk cId="1074321042" sldId="256"/>
            <ac:picMk id="1030" creationId="{4F83EDD1-F63F-4F4D-AC29-47B07AD37288}"/>
          </ac:picMkLst>
        </pc:picChg>
        <pc:picChg chg="add mod">
          <ac:chgData name="Marisa Weeks" userId="d2d1dd0b-485c-40bb-b213-63b2fabe6e2f" providerId="ADAL" clId="{9E83FFE6-A2FB-4714-A830-D76AD1292BD6}" dt="2020-10-23T11:11:24.557" v="3167" actId="1076"/>
          <ac:picMkLst>
            <pc:docMk/>
            <pc:sldMk cId="1074321042" sldId="256"/>
            <ac:picMk id="1032" creationId="{855A8B69-C19D-4550-88A1-B9193B1EE590}"/>
          </ac:picMkLst>
        </pc:picChg>
        <pc:picChg chg="add del mod">
          <ac:chgData name="Marisa Weeks" userId="d2d1dd0b-485c-40bb-b213-63b2fabe6e2f" providerId="ADAL" clId="{9E83FFE6-A2FB-4714-A830-D76AD1292BD6}" dt="2020-10-21T20:33:59.700" v="2856"/>
          <ac:picMkLst>
            <pc:docMk/>
            <pc:sldMk cId="1074321042" sldId="256"/>
            <ac:picMk id="1034" creationId="{05950F6C-7120-4817-BAD4-EEB1A753261F}"/>
          </ac:picMkLst>
        </pc:picChg>
        <pc:picChg chg="add mod">
          <ac:chgData name="Marisa Weeks" userId="d2d1dd0b-485c-40bb-b213-63b2fabe6e2f" providerId="ADAL" clId="{9E83FFE6-A2FB-4714-A830-D76AD1292BD6}" dt="2020-10-23T11:11:59.892" v="3170" actId="1076"/>
          <ac:picMkLst>
            <pc:docMk/>
            <pc:sldMk cId="1074321042" sldId="256"/>
            <ac:picMk id="1034" creationId="{1C8F259D-8E1D-4467-BD0E-CA2C8DBA1218}"/>
          </ac:picMkLst>
        </pc:picChg>
        <pc:picChg chg="add mod">
          <ac:chgData name="Marisa Weeks" userId="d2d1dd0b-485c-40bb-b213-63b2fabe6e2f" providerId="ADAL" clId="{9E83FFE6-A2FB-4714-A830-D76AD1292BD6}" dt="2020-10-21T20:34:22.363" v="2863" actId="1076"/>
          <ac:picMkLst>
            <pc:docMk/>
            <pc:sldMk cId="1074321042" sldId="256"/>
            <ac:picMk id="1036" creationId="{60962125-FEB8-4B28-BE25-03A72BBC0D89}"/>
          </ac:picMkLst>
        </pc:picChg>
        <pc:picChg chg="add mod">
          <ac:chgData name="Marisa Weeks" userId="d2d1dd0b-485c-40bb-b213-63b2fabe6e2f" providerId="ADAL" clId="{9E83FFE6-A2FB-4714-A830-D76AD1292BD6}" dt="2020-10-21T20:36:56.659" v="2883" actId="1076"/>
          <ac:picMkLst>
            <pc:docMk/>
            <pc:sldMk cId="1074321042" sldId="256"/>
            <ac:picMk id="1038" creationId="{816EEDA3-50DB-40C8-8A80-D56AA6CAB565}"/>
          </ac:picMkLst>
        </pc:picChg>
        <pc:picChg chg="add mod">
          <ac:chgData name="Marisa Weeks" userId="d2d1dd0b-485c-40bb-b213-63b2fabe6e2f" providerId="ADAL" clId="{9E83FFE6-A2FB-4714-A830-D76AD1292BD6}" dt="2020-10-21T20:36:59.827" v="2884" actId="688"/>
          <ac:picMkLst>
            <pc:docMk/>
            <pc:sldMk cId="1074321042" sldId="256"/>
            <ac:picMk id="1042" creationId="{BE716693-5727-41DD-B566-434FAE6EE1B1}"/>
          </ac:picMkLst>
        </pc:picChg>
        <pc:picChg chg="add mod">
          <ac:chgData name="Marisa Weeks" userId="d2d1dd0b-485c-40bb-b213-63b2fabe6e2f" providerId="ADAL" clId="{9E83FFE6-A2FB-4714-A830-D76AD1292BD6}" dt="2020-10-21T20:38:06.995" v="2897" actId="1076"/>
          <ac:picMkLst>
            <pc:docMk/>
            <pc:sldMk cId="1074321042" sldId="256"/>
            <ac:picMk id="1044" creationId="{12A9899D-AF21-49BB-9A00-180F47CD3039}"/>
          </ac:picMkLst>
        </pc:picChg>
        <pc:picChg chg="add mod">
          <ac:chgData name="Marisa Weeks" userId="d2d1dd0b-485c-40bb-b213-63b2fabe6e2f" providerId="ADAL" clId="{9E83FFE6-A2FB-4714-A830-D76AD1292BD6}" dt="2020-10-21T20:38:58.442" v="2906" actId="1076"/>
          <ac:picMkLst>
            <pc:docMk/>
            <pc:sldMk cId="1074321042" sldId="256"/>
            <ac:picMk id="1046" creationId="{ECF48F61-FB17-4298-812F-445478A4801F}"/>
          </ac:picMkLst>
        </pc:picChg>
        <pc:picChg chg="add mod">
          <ac:chgData name="Marisa Weeks" userId="d2d1dd0b-485c-40bb-b213-63b2fabe6e2f" providerId="ADAL" clId="{9E83FFE6-A2FB-4714-A830-D76AD1292BD6}" dt="2020-10-21T20:39:31.500" v="2914" actId="1076"/>
          <ac:picMkLst>
            <pc:docMk/>
            <pc:sldMk cId="1074321042" sldId="256"/>
            <ac:picMk id="1048" creationId="{47436C24-D2E8-4B3F-809B-46430A74C19D}"/>
          </ac:picMkLst>
        </pc:picChg>
        <pc:cxnChg chg="del">
          <ac:chgData name="Marisa Weeks" userId="d2d1dd0b-485c-40bb-b213-63b2fabe6e2f" providerId="ADAL" clId="{9E83FFE6-A2FB-4714-A830-D76AD1292BD6}" dt="2020-10-23T10:53:47.375" v="2989" actId="478"/>
          <ac:cxnSpMkLst>
            <pc:docMk/>
            <pc:sldMk cId="1074321042" sldId="256"/>
            <ac:cxnSpMk id="80" creationId="{F347F049-5853-0C49-B90B-3270038CAC6A}"/>
          </ac:cxnSpMkLst>
        </pc:cxnChg>
        <pc:cxnChg chg="mod">
          <ac:chgData name="Marisa Weeks" userId="d2d1dd0b-485c-40bb-b213-63b2fabe6e2f" providerId="ADAL" clId="{9E83FFE6-A2FB-4714-A830-D76AD1292BD6}" dt="2020-11-02T12:06:13.723" v="4415" actId="1076"/>
          <ac:cxnSpMkLst>
            <pc:docMk/>
            <pc:sldMk cId="1074321042" sldId="256"/>
            <ac:cxnSpMk id="119" creationId="{79CABD94-8106-F04E-93C4-2DBA3B817C6C}"/>
          </ac:cxnSpMkLst>
        </pc:cxnChg>
        <pc:cxnChg chg="del">
          <ac:chgData name="Marisa Weeks" userId="d2d1dd0b-485c-40bb-b213-63b2fabe6e2f" providerId="ADAL" clId="{9E83FFE6-A2FB-4714-A830-D76AD1292BD6}" dt="2020-10-23T10:53:47.952" v="2990" actId="478"/>
          <ac:cxnSpMkLst>
            <pc:docMk/>
            <pc:sldMk cId="1074321042" sldId="256"/>
            <ac:cxnSpMk id="122" creationId="{473AE042-4C1C-0540-90DF-805167FB44C6}"/>
          </ac:cxnSpMkLst>
        </pc:cxnChg>
        <pc:cxnChg chg="add del mod">
          <ac:chgData name="Marisa Weeks" userId="d2d1dd0b-485c-40bb-b213-63b2fabe6e2f" providerId="ADAL" clId="{9E83FFE6-A2FB-4714-A830-D76AD1292BD6}" dt="2020-11-02T12:03:25.362" v="4387" actId="478"/>
          <ac:cxnSpMkLst>
            <pc:docMk/>
            <pc:sldMk cId="1074321042" sldId="256"/>
            <ac:cxnSpMk id="162" creationId="{F812787D-FABA-45EF-993E-052707CA8553}"/>
          </ac:cxnSpMkLst>
        </pc:cxnChg>
        <pc:cxnChg chg="add del mod">
          <ac:chgData name="Marisa Weeks" userId="d2d1dd0b-485c-40bb-b213-63b2fabe6e2f" providerId="ADAL" clId="{9E83FFE6-A2FB-4714-A830-D76AD1292BD6}" dt="2020-10-21T19:58:55.674" v="1063"/>
          <ac:cxnSpMkLst>
            <pc:docMk/>
            <pc:sldMk cId="1074321042" sldId="256"/>
            <ac:cxnSpMk id="166" creationId="{D3554D75-C5BD-4003-9D3D-641886F8A53B}"/>
          </ac:cxnSpMkLst>
        </pc:cxnChg>
        <pc:cxnChg chg="add del mod">
          <ac:chgData name="Marisa Weeks" userId="d2d1dd0b-485c-40bb-b213-63b2fabe6e2f" providerId="ADAL" clId="{9E83FFE6-A2FB-4714-A830-D76AD1292BD6}" dt="2020-10-21T19:59:21.056" v="1068"/>
          <ac:cxnSpMkLst>
            <pc:docMk/>
            <pc:sldMk cId="1074321042" sldId="256"/>
            <ac:cxnSpMk id="174" creationId="{DA27E8C1-74A5-4448-A69C-08CCE9D35882}"/>
          </ac:cxnSpMkLst>
        </pc:cxnChg>
        <pc:cxnChg chg="add del mod">
          <ac:chgData name="Marisa Weeks" userId="d2d1dd0b-485c-40bb-b213-63b2fabe6e2f" providerId="ADAL" clId="{9E83FFE6-A2FB-4714-A830-D76AD1292BD6}" dt="2020-10-21T20:11:32.858" v="1975" actId="478"/>
          <ac:cxnSpMkLst>
            <pc:docMk/>
            <pc:sldMk cId="1074321042" sldId="256"/>
            <ac:cxnSpMk id="180" creationId="{BBAB1B98-33DB-4C3A-87CE-66EAA86EE3E0}"/>
          </ac:cxnSpMkLst>
        </pc:cxnChg>
        <pc:cxnChg chg="add mod">
          <ac:chgData name="Marisa Weeks" userId="d2d1dd0b-485c-40bb-b213-63b2fabe6e2f" providerId="ADAL" clId="{9E83FFE6-A2FB-4714-A830-D76AD1292BD6}" dt="2020-10-21T20:11:40.647" v="1977" actId="1076"/>
          <ac:cxnSpMkLst>
            <pc:docMk/>
            <pc:sldMk cId="1074321042" sldId="256"/>
            <ac:cxnSpMk id="183" creationId="{5B9AC9F8-74C4-46CB-A547-F68FF33F9AF2}"/>
          </ac:cxnSpMkLst>
        </pc:cxnChg>
        <pc:cxnChg chg="add del mod">
          <ac:chgData name="Marisa Weeks" userId="d2d1dd0b-485c-40bb-b213-63b2fabe6e2f" providerId="ADAL" clId="{9E83FFE6-A2FB-4714-A830-D76AD1292BD6}" dt="2020-10-21T20:12:07.612" v="1985" actId="478"/>
          <ac:cxnSpMkLst>
            <pc:docMk/>
            <pc:sldMk cId="1074321042" sldId="256"/>
            <ac:cxnSpMk id="184" creationId="{A731145C-BCAC-472F-BD2D-849D16E36D0D}"/>
          </ac:cxnSpMkLst>
        </pc:cxnChg>
        <pc:cxnChg chg="add mod">
          <ac:chgData name="Marisa Weeks" userId="d2d1dd0b-485c-40bb-b213-63b2fabe6e2f" providerId="ADAL" clId="{9E83FFE6-A2FB-4714-A830-D76AD1292BD6}" dt="2020-10-21T20:16:00.087" v="2169" actId="1076"/>
          <ac:cxnSpMkLst>
            <pc:docMk/>
            <pc:sldMk cId="1074321042" sldId="256"/>
            <ac:cxnSpMk id="186" creationId="{B441378E-17EA-402A-B308-02948CAD6B4A}"/>
          </ac:cxnSpMkLst>
        </pc:cxnChg>
        <pc:cxnChg chg="add del mod">
          <ac:chgData name="Marisa Weeks" userId="d2d1dd0b-485c-40bb-b213-63b2fabe6e2f" providerId="ADAL" clId="{9E83FFE6-A2FB-4714-A830-D76AD1292BD6}" dt="2020-10-21T20:16:48.267" v="2186" actId="478"/>
          <ac:cxnSpMkLst>
            <pc:docMk/>
            <pc:sldMk cId="1074321042" sldId="256"/>
            <ac:cxnSpMk id="189" creationId="{25950D09-F73F-4160-9508-0D7F76DC229B}"/>
          </ac:cxnSpMkLst>
        </pc:cxnChg>
        <pc:cxnChg chg="add mod">
          <ac:chgData name="Marisa Weeks" userId="d2d1dd0b-485c-40bb-b213-63b2fabe6e2f" providerId="ADAL" clId="{9E83FFE6-A2FB-4714-A830-D76AD1292BD6}" dt="2020-10-21T20:16:09.782" v="2173" actId="1076"/>
          <ac:cxnSpMkLst>
            <pc:docMk/>
            <pc:sldMk cId="1074321042" sldId="256"/>
            <ac:cxnSpMk id="190" creationId="{A1DE8DE0-AA06-4626-A165-46BBDBC5C8BF}"/>
          </ac:cxnSpMkLst>
        </pc:cxnChg>
        <pc:cxnChg chg="del">
          <ac:chgData name="Marisa Weeks" userId="d2d1dd0b-485c-40bb-b213-63b2fabe6e2f" providerId="ADAL" clId="{9E83FFE6-A2FB-4714-A830-D76AD1292BD6}" dt="2020-10-21T20:26:40.601" v="2401" actId="478"/>
          <ac:cxnSpMkLst>
            <pc:docMk/>
            <pc:sldMk cId="1074321042" sldId="256"/>
            <ac:cxnSpMk id="254" creationId="{43854050-DFA9-7C43-ADFF-C58DD8789F26}"/>
          </ac:cxnSpMkLst>
        </pc:cxnChg>
        <pc:cxnChg chg="del">
          <ac:chgData name="Marisa Weeks" userId="d2d1dd0b-485c-40bb-b213-63b2fabe6e2f" providerId="ADAL" clId="{9E83FFE6-A2FB-4714-A830-D76AD1292BD6}" dt="2020-10-21T20:26:22.534" v="2396" actId="478"/>
          <ac:cxnSpMkLst>
            <pc:docMk/>
            <pc:sldMk cId="1074321042" sldId="256"/>
            <ac:cxnSpMk id="256" creationId="{63E57120-33BF-544B-B579-C4D6D1F155FE}"/>
          </ac:cxnSpMkLst>
        </pc:cxnChg>
        <pc:cxnChg chg="del">
          <ac:chgData name="Marisa Weeks" userId="d2d1dd0b-485c-40bb-b213-63b2fabe6e2f" providerId="ADAL" clId="{9E83FFE6-A2FB-4714-A830-D76AD1292BD6}" dt="2020-10-21T20:28:04.997" v="2514" actId="478"/>
          <ac:cxnSpMkLst>
            <pc:docMk/>
            <pc:sldMk cId="1074321042" sldId="256"/>
            <ac:cxnSpMk id="262" creationId="{CA091A1F-D9EF-0744-99FC-2C3CE45A8258}"/>
          </ac:cxnSpMkLst>
        </pc:cxnChg>
        <pc:cxnChg chg="mod">
          <ac:chgData name="Marisa Weeks" userId="d2d1dd0b-485c-40bb-b213-63b2fabe6e2f" providerId="ADAL" clId="{9E83FFE6-A2FB-4714-A830-D76AD1292BD6}" dt="2020-10-21T20:28:54.845" v="2631" actId="1076"/>
          <ac:cxnSpMkLst>
            <pc:docMk/>
            <pc:sldMk cId="1074321042" sldId="256"/>
            <ac:cxnSpMk id="267" creationId="{961FDAD1-5049-0440-B861-F50CEA6B536C}"/>
          </ac:cxnSpMkLst>
        </pc:cxnChg>
        <pc:cxnChg chg="del">
          <ac:chgData name="Marisa Weeks" userId="d2d1dd0b-485c-40bb-b213-63b2fabe6e2f" providerId="ADAL" clId="{9E83FFE6-A2FB-4714-A830-D76AD1292BD6}" dt="2020-10-21T20:31:09.509" v="2809" actId="478"/>
          <ac:cxnSpMkLst>
            <pc:docMk/>
            <pc:sldMk cId="1074321042" sldId="256"/>
            <ac:cxnSpMk id="274" creationId="{B063178E-D425-084A-B3E1-D1E2E5715874}"/>
          </ac:cxnSpMkLst>
        </pc:cxnChg>
        <pc:cxnChg chg="mod">
          <ac:chgData name="Marisa Weeks" userId="d2d1dd0b-485c-40bb-b213-63b2fabe6e2f" providerId="ADAL" clId="{9E83FFE6-A2FB-4714-A830-D76AD1292BD6}" dt="2020-10-23T12:08:19.929" v="3861" actId="1076"/>
          <ac:cxnSpMkLst>
            <pc:docMk/>
            <pc:sldMk cId="1074321042" sldId="256"/>
            <ac:cxnSpMk id="402" creationId="{93C8B17B-A028-8446-A110-BAE3B03E8FC2}"/>
          </ac:cxnSpMkLst>
        </pc:cxnChg>
        <pc:cxnChg chg="mod">
          <ac:chgData name="Marisa Weeks" userId="d2d1dd0b-485c-40bb-b213-63b2fabe6e2f" providerId="ADAL" clId="{9E83FFE6-A2FB-4714-A830-D76AD1292BD6}" dt="2020-10-23T12:07:31.769" v="3847" actId="1076"/>
          <ac:cxnSpMkLst>
            <pc:docMk/>
            <pc:sldMk cId="1074321042" sldId="256"/>
            <ac:cxnSpMk id="411" creationId="{82F25BFD-B1E2-264A-B1FE-4925EA6648C0}"/>
          </ac:cxnSpMkLst>
        </pc:cxnChg>
        <pc:cxnChg chg="mod">
          <ac:chgData name="Marisa Weeks" userId="d2d1dd0b-485c-40bb-b213-63b2fabe6e2f" providerId="ADAL" clId="{9E83FFE6-A2FB-4714-A830-D76AD1292BD6}" dt="2020-10-23T11:03:35.439" v="3110" actId="1076"/>
          <ac:cxnSpMkLst>
            <pc:docMk/>
            <pc:sldMk cId="1074321042" sldId="256"/>
            <ac:cxnSpMk id="416" creationId="{51F7401A-C1B9-EE47-AC5B-567CF5C8835D}"/>
          </ac:cxnSpMkLst>
        </pc:cxnChg>
        <pc:cxnChg chg="mod">
          <ac:chgData name="Marisa Weeks" userId="d2d1dd0b-485c-40bb-b213-63b2fabe6e2f" providerId="ADAL" clId="{9E83FFE6-A2FB-4714-A830-D76AD1292BD6}" dt="2020-10-23T12:28:19.191" v="4353" actId="1076"/>
          <ac:cxnSpMkLst>
            <pc:docMk/>
            <pc:sldMk cId="1074321042" sldId="256"/>
            <ac:cxnSpMk id="417" creationId="{5D8AA110-157E-A94C-BE71-53665A045B1E}"/>
          </ac:cxnSpMkLst>
        </pc:cxnChg>
        <pc:cxnChg chg="mod">
          <ac:chgData name="Marisa Weeks" userId="d2d1dd0b-485c-40bb-b213-63b2fabe6e2f" providerId="ADAL" clId="{9E83FFE6-A2FB-4714-A830-D76AD1292BD6}" dt="2020-10-21T20:11:00.671" v="1968" actId="14100"/>
          <ac:cxnSpMkLst>
            <pc:docMk/>
            <pc:sldMk cId="1074321042" sldId="256"/>
            <ac:cxnSpMk id="422" creationId="{7D106F03-5414-A54F-AC25-138C1E21950A}"/>
          </ac:cxnSpMkLst>
        </pc:cxnChg>
        <pc:cxnChg chg="mod">
          <ac:chgData name="Marisa Weeks" userId="d2d1dd0b-485c-40bb-b213-63b2fabe6e2f" providerId="ADAL" clId="{9E83FFE6-A2FB-4714-A830-D76AD1292BD6}" dt="2020-10-21T20:09:09.798" v="1884" actId="1076"/>
          <ac:cxnSpMkLst>
            <pc:docMk/>
            <pc:sldMk cId="1074321042" sldId="256"/>
            <ac:cxnSpMk id="424" creationId="{590F9A40-748E-0B47-82B6-D192321F8084}"/>
          </ac:cxnSpMkLst>
        </pc:cxnChg>
        <pc:cxnChg chg="del mod">
          <ac:chgData name="Marisa Weeks" userId="d2d1dd0b-485c-40bb-b213-63b2fabe6e2f" providerId="ADAL" clId="{9E83FFE6-A2FB-4714-A830-D76AD1292BD6}" dt="2020-10-21T20:15:57.739" v="2168" actId="478"/>
          <ac:cxnSpMkLst>
            <pc:docMk/>
            <pc:sldMk cId="1074321042" sldId="256"/>
            <ac:cxnSpMk id="428" creationId="{1E90C5BC-2082-564A-8C59-78212992EC2A}"/>
          </ac:cxnSpMkLst>
        </pc:cxnChg>
        <pc:cxnChg chg="del">
          <ac:chgData name="Marisa Weeks" userId="d2d1dd0b-485c-40bb-b213-63b2fabe6e2f" providerId="ADAL" clId="{9E83FFE6-A2FB-4714-A830-D76AD1292BD6}" dt="2020-10-21T20:06:18.059" v="1676" actId="478"/>
          <ac:cxnSpMkLst>
            <pc:docMk/>
            <pc:sldMk cId="1074321042" sldId="256"/>
            <ac:cxnSpMk id="430" creationId="{8BF7C345-27EA-DF46-A792-BF8A46A9E3A4}"/>
          </ac:cxnSpMkLst>
        </pc:cxnChg>
        <pc:cxnChg chg="mod">
          <ac:chgData name="Marisa Weeks" userId="d2d1dd0b-485c-40bb-b213-63b2fabe6e2f" providerId="ADAL" clId="{9E83FFE6-A2FB-4714-A830-D76AD1292BD6}" dt="2020-11-02T12:03:37.861" v="4392" actId="1076"/>
          <ac:cxnSpMkLst>
            <pc:docMk/>
            <pc:sldMk cId="1074321042" sldId="256"/>
            <ac:cxnSpMk id="433" creationId="{EB7A4BE9-F754-894F-A171-9809D9D09187}"/>
          </ac:cxnSpMkLst>
        </pc:cxnChg>
        <pc:cxnChg chg="mod">
          <ac:chgData name="Marisa Weeks" userId="d2d1dd0b-485c-40bb-b213-63b2fabe6e2f" providerId="ADAL" clId="{9E83FFE6-A2FB-4714-A830-D76AD1292BD6}" dt="2020-10-21T20:16:57.406" v="2189" actId="1076"/>
          <ac:cxnSpMkLst>
            <pc:docMk/>
            <pc:sldMk cId="1074321042" sldId="256"/>
            <ac:cxnSpMk id="435" creationId="{88808D6A-8A1F-8842-9D72-8DFDBA6EE3F8}"/>
          </ac:cxnSpMkLst>
        </pc:cxnChg>
        <pc:cxnChg chg="del">
          <ac:chgData name="Marisa Weeks" userId="d2d1dd0b-485c-40bb-b213-63b2fabe6e2f" providerId="ADAL" clId="{9E83FFE6-A2FB-4714-A830-D76AD1292BD6}" dt="2020-10-21T20:16:22.090" v="2178" actId="478"/>
          <ac:cxnSpMkLst>
            <pc:docMk/>
            <pc:sldMk cId="1074321042" sldId="256"/>
            <ac:cxnSpMk id="436" creationId="{48869C46-06B9-AF40-9DD9-44FB05DE3525}"/>
          </ac:cxnSpMkLst>
        </pc:cxnChg>
        <pc:cxnChg chg="del">
          <ac:chgData name="Marisa Weeks" userId="d2d1dd0b-485c-40bb-b213-63b2fabe6e2f" providerId="ADAL" clId="{9E83FFE6-A2FB-4714-A830-D76AD1292BD6}" dt="2020-10-21T20:16:42.085" v="2184" actId="478"/>
          <ac:cxnSpMkLst>
            <pc:docMk/>
            <pc:sldMk cId="1074321042" sldId="256"/>
            <ac:cxnSpMk id="439" creationId="{5AC8B3D5-53A9-DC42-899D-26B0E8A57505}"/>
          </ac:cxnSpMkLst>
        </pc:cxnChg>
        <pc:cxnChg chg="del">
          <ac:chgData name="Marisa Weeks" userId="d2d1dd0b-485c-40bb-b213-63b2fabe6e2f" providerId="ADAL" clId="{9E83FFE6-A2FB-4714-A830-D76AD1292BD6}" dt="2020-10-21T20:06:54.457" v="1715" actId="478"/>
          <ac:cxnSpMkLst>
            <pc:docMk/>
            <pc:sldMk cId="1074321042" sldId="256"/>
            <ac:cxnSpMk id="441" creationId="{747DAF53-54D6-DB47-AEDD-307D81536C76}"/>
          </ac:cxnSpMkLst>
        </pc:cxnChg>
        <pc:cxnChg chg="mod">
          <ac:chgData name="Marisa Weeks" userId="d2d1dd0b-485c-40bb-b213-63b2fabe6e2f" providerId="ADAL" clId="{9E83FFE6-A2FB-4714-A830-D76AD1292BD6}" dt="2020-10-21T20:16:33.517" v="2179" actId="1076"/>
          <ac:cxnSpMkLst>
            <pc:docMk/>
            <pc:sldMk cId="1074321042" sldId="256"/>
            <ac:cxnSpMk id="443" creationId="{8337872E-2BF0-BA4E-9B8B-9228B17B378A}"/>
          </ac:cxnSpMkLst>
        </pc:cxnChg>
        <pc:cxnChg chg="del">
          <ac:chgData name="Marisa Weeks" userId="d2d1dd0b-485c-40bb-b213-63b2fabe6e2f" providerId="ADAL" clId="{9E83FFE6-A2FB-4714-A830-D76AD1292BD6}" dt="2020-10-21T20:30:21.778" v="2775" actId="478"/>
          <ac:cxnSpMkLst>
            <pc:docMk/>
            <pc:sldMk cId="1074321042" sldId="256"/>
            <ac:cxnSpMk id="457" creationId="{74F86882-9DAB-394D-8883-829E602782BE}"/>
          </ac:cxnSpMkLst>
        </pc:cxnChg>
        <pc:cxnChg chg="add del mod">
          <ac:chgData name="Marisa Weeks" userId="d2d1dd0b-485c-40bb-b213-63b2fabe6e2f" providerId="ADAL" clId="{9E83FFE6-A2FB-4714-A830-D76AD1292BD6}" dt="2020-10-21T20:26:47.719" v="2404" actId="1076"/>
          <ac:cxnSpMkLst>
            <pc:docMk/>
            <pc:sldMk cId="1074321042" sldId="256"/>
            <ac:cxnSpMk id="459" creationId="{238EA146-B4E1-6346-A926-47310C2C82D9}"/>
          </ac:cxnSpMkLst>
        </pc:cxnChg>
        <pc:cxnChg chg="del">
          <ac:chgData name="Marisa Weeks" userId="d2d1dd0b-485c-40bb-b213-63b2fabe6e2f" providerId="ADAL" clId="{9E83FFE6-A2FB-4714-A830-D76AD1292BD6}" dt="2020-10-21T20:26:39.372" v="2400" actId="478"/>
          <ac:cxnSpMkLst>
            <pc:docMk/>
            <pc:sldMk cId="1074321042" sldId="256"/>
            <ac:cxnSpMk id="460" creationId="{BFA8A81A-3454-5441-BBFA-06D9CA7C672C}"/>
          </ac:cxnSpMkLst>
        </pc:cxnChg>
        <pc:cxnChg chg="del">
          <ac:chgData name="Marisa Weeks" userId="d2d1dd0b-485c-40bb-b213-63b2fabe6e2f" providerId="ADAL" clId="{9E83FFE6-A2FB-4714-A830-D76AD1292BD6}" dt="2020-10-21T20:15:36.968" v="2164" actId="478"/>
          <ac:cxnSpMkLst>
            <pc:docMk/>
            <pc:sldMk cId="1074321042" sldId="256"/>
            <ac:cxnSpMk id="488" creationId="{B32E9AE8-4F28-4F4C-ADA2-4267B4B9B55B}"/>
          </ac:cxnSpMkLst>
        </pc:cxnChg>
      </pc:sldChg>
    </pc:docChg>
  </pc:docChgLst>
  <pc:docChgLst>
    <pc:chgData name="Marisa Weeks" userId="d2d1dd0b-485c-40bb-b213-63b2fabe6e2f" providerId="ADAL" clId="{4BEDFC8D-8D89-4DD3-B36A-E9BE7DB427AA}"/>
    <pc:docChg chg="modSld">
      <pc:chgData name="Marisa Weeks" userId="d2d1dd0b-485c-40bb-b213-63b2fabe6e2f" providerId="ADAL" clId="{4BEDFC8D-8D89-4DD3-B36A-E9BE7DB427AA}" dt="2021-02-05T14:26:01" v="10" actId="1076"/>
      <pc:docMkLst>
        <pc:docMk/>
      </pc:docMkLst>
      <pc:sldChg chg="modSp mod">
        <pc:chgData name="Marisa Weeks" userId="d2d1dd0b-485c-40bb-b213-63b2fabe6e2f" providerId="ADAL" clId="{4BEDFC8D-8D89-4DD3-B36A-E9BE7DB427AA}" dt="2021-02-05T14:26:01" v="10" actId="1076"/>
        <pc:sldMkLst>
          <pc:docMk/>
          <pc:sldMk cId="1074321042" sldId="256"/>
        </pc:sldMkLst>
        <pc:spChg chg="mod">
          <ac:chgData name="Marisa Weeks" userId="d2d1dd0b-485c-40bb-b213-63b2fabe6e2f" providerId="ADAL" clId="{4BEDFC8D-8D89-4DD3-B36A-E9BE7DB427AA}" dt="2021-02-05T10:57:40.522" v="3" actId="20577"/>
          <ac:spMkLst>
            <pc:docMk/>
            <pc:sldMk cId="1074321042" sldId="256"/>
            <ac:spMk id="12" creationId="{54F97778-ABC2-4823-8D7C-D2E76EE4602E}"/>
          </ac:spMkLst>
        </pc:spChg>
        <pc:spChg chg="mod">
          <ac:chgData name="Marisa Weeks" userId="d2d1dd0b-485c-40bb-b213-63b2fabe6e2f" providerId="ADAL" clId="{4BEDFC8D-8D89-4DD3-B36A-E9BE7DB427AA}" dt="2021-02-05T14:26:01" v="10" actId="1076"/>
          <ac:spMkLst>
            <pc:docMk/>
            <pc:sldMk cId="1074321042" sldId="256"/>
            <ac:spMk id="14" creationId="{A4838205-465D-4D73-AFC8-706E71EE21F9}"/>
          </ac:spMkLst>
        </pc:spChg>
        <pc:spChg chg="mod">
          <ac:chgData name="Marisa Weeks" userId="d2d1dd0b-485c-40bb-b213-63b2fabe6e2f" providerId="ADAL" clId="{4BEDFC8D-8D89-4DD3-B36A-E9BE7DB427AA}" dt="2021-02-05T10:58:14.143" v="9" actId="20577"/>
          <ac:spMkLst>
            <pc:docMk/>
            <pc:sldMk cId="1074321042" sldId="256"/>
            <ac:spMk id="454" creationId="{A8A140E1-6FC3-8649-A8C0-8D2B0A3A229D}"/>
          </ac:spMkLst>
        </pc:spChg>
      </pc:sldChg>
    </pc:docChg>
  </pc:docChgLst>
  <pc:docChgLst>
    <pc:chgData name="Marisa Weeks" userId="d2d1dd0b-485c-40bb-b213-63b2fabe6e2f" providerId="ADAL" clId="{DE2FE821-BD09-44DC-A3E3-97A909BCFE0C}"/>
    <pc:docChg chg="modSld">
      <pc:chgData name="Marisa Weeks" userId="d2d1dd0b-485c-40bb-b213-63b2fabe6e2f" providerId="ADAL" clId="{DE2FE821-BD09-44DC-A3E3-97A909BCFE0C}" dt="2022-09-01T12:54:47.934" v="4" actId="20577"/>
      <pc:docMkLst>
        <pc:docMk/>
      </pc:docMkLst>
      <pc:sldChg chg="modSp mod">
        <pc:chgData name="Marisa Weeks" userId="d2d1dd0b-485c-40bb-b213-63b2fabe6e2f" providerId="ADAL" clId="{DE2FE821-BD09-44DC-A3E3-97A909BCFE0C}" dt="2022-09-01T12:54:47.934" v="4" actId="20577"/>
        <pc:sldMkLst>
          <pc:docMk/>
          <pc:sldMk cId="1074321042" sldId="256"/>
        </pc:sldMkLst>
        <pc:spChg chg="mod">
          <ac:chgData name="Marisa Weeks" userId="d2d1dd0b-485c-40bb-b213-63b2fabe6e2f" providerId="ADAL" clId="{DE2FE821-BD09-44DC-A3E3-97A909BCFE0C}" dt="2022-09-01T12:54:47.934" v="4" actId="20577"/>
          <ac:spMkLst>
            <pc:docMk/>
            <pc:sldMk cId="1074321042" sldId="256"/>
            <ac:spMk id="114" creationId="{361D24CC-941E-4C47-B0EC-E144352A4A74}"/>
          </ac:spMkLst>
        </pc:spChg>
      </pc:sldChg>
    </pc:docChg>
  </pc:docChgLst>
  <pc:docChgLst>
    <pc:chgData name="Mrs M Weeks" userId="d2d1dd0b-485c-40bb-b213-63b2fabe6e2f" providerId="ADAL" clId="{CE544CC3-2E25-4EAE-B8C1-54B85FF8B14B}"/>
    <pc:docChg chg="undo custSel modSld">
      <pc:chgData name="Mrs M Weeks" userId="d2d1dd0b-485c-40bb-b213-63b2fabe6e2f" providerId="ADAL" clId="{CE544CC3-2E25-4EAE-B8C1-54B85FF8B14B}" dt="2023-07-14T08:58:05.314" v="1286" actId="20577"/>
      <pc:docMkLst>
        <pc:docMk/>
      </pc:docMkLst>
      <pc:sldChg chg="addSp delSp modSp mod">
        <pc:chgData name="Mrs M Weeks" userId="d2d1dd0b-485c-40bb-b213-63b2fabe6e2f" providerId="ADAL" clId="{CE544CC3-2E25-4EAE-B8C1-54B85FF8B14B}" dt="2023-07-14T08:58:05.314" v="1286" actId="20577"/>
        <pc:sldMkLst>
          <pc:docMk/>
          <pc:sldMk cId="1074321042" sldId="256"/>
        </pc:sldMkLst>
        <pc:spChg chg="mod">
          <ac:chgData name="Mrs M Weeks" userId="d2d1dd0b-485c-40bb-b213-63b2fabe6e2f" providerId="ADAL" clId="{CE544CC3-2E25-4EAE-B8C1-54B85FF8B14B}" dt="2023-07-13T07:54:37.224" v="915" actId="1076"/>
          <ac:spMkLst>
            <pc:docMk/>
            <pc:sldMk cId="1074321042" sldId="256"/>
            <ac:spMk id="4" creationId="{5577E6DF-4EA3-D14D-8E13-28AB8D609DDE}"/>
          </ac:spMkLst>
        </pc:spChg>
        <pc:spChg chg="add mod">
          <ac:chgData name="Mrs M Weeks" userId="d2d1dd0b-485c-40bb-b213-63b2fabe6e2f" providerId="ADAL" clId="{CE544CC3-2E25-4EAE-B8C1-54B85FF8B14B}" dt="2023-07-12T11:42:30.119" v="274" actId="1076"/>
          <ac:spMkLst>
            <pc:docMk/>
            <pc:sldMk cId="1074321042" sldId="256"/>
            <ac:spMk id="6" creationId="{420E691A-D422-FAB8-CD10-75F7466C942B}"/>
          </ac:spMkLst>
        </pc:spChg>
        <pc:spChg chg="add mod">
          <ac:chgData name="Mrs M Weeks" userId="d2d1dd0b-485c-40bb-b213-63b2fabe6e2f" providerId="ADAL" clId="{CE544CC3-2E25-4EAE-B8C1-54B85FF8B14B}" dt="2023-07-12T11:42:50.209" v="327" actId="20577"/>
          <ac:spMkLst>
            <pc:docMk/>
            <pc:sldMk cId="1074321042" sldId="256"/>
            <ac:spMk id="8" creationId="{36D64938-7CAC-92BD-F45B-E352D68CE96D}"/>
          </ac:spMkLst>
        </pc:spChg>
        <pc:spChg chg="mod">
          <ac:chgData name="Mrs M Weeks" userId="d2d1dd0b-485c-40bb-b213-63b2fabe6e2f" providerId="ADAL" clId="{CE544CC3-2E25-4EAE-B8C1-54B85FF8B14B}" dt="2023-07-13T07:56:53.671" v="1100" actId="1076"/>
          <ac:spMkLst>
            <pc:docMk/>
            <pc:sldMk cId="1074321042" sldId="256"/>
            <ac:spMk id="14" creationId="{A4838205-465D-4D73-AFC8-706E71EE21F9}"/>
          </ac:spMkLst>
        </pc:spChg>
        <pc:spChg chg="mod">
          <ac:chgData name="Mrs M Weeks" userId="d2d1dd0b-485c-40bb-b213-63b2fabe6e2f" providerId="ADAL" clId="{CE544CC3-2E25-4EAE-B8C1-54B85FF8B14B}" dt="2023-07-13T07:53:15.256" v="899" actId="1076"/>
          <ac:spMkLst>
            <pc:docMk/>
            <pc:sldMk cId="1074321042" sldId="256"/>
            <ac:spMk id="21" creationId="{E6FA0925-DFB7-4664-9A14-5E626E302A19}"/>
          </ac:spMkLst>
        </pc:spChg>
        <pc:spChg chg="add mod">
          <ac:chgData name="Mrs M Weeks" userId="d2d1dd0b-485c-40bb-b213-63b2fabe6e2f" providerId="ADAL" clId="{CE544CC3-2E25-4EAE-B8C1-54B85FF8B14B}" dt="2023-07-12T11:46:47.260" v="460" actId="1076"/>
          <ac:spMkLst>
            <pc:docMk/>
            <pc:sldMk cId="1074321042" sldId="256"/>
            <ac:spMk id="24" creationId="{8C07D955-B2C5-532E-0940-4B8201CBB391}"/>
          </ac:spMkLst>
        </pc:spChg>
        <pc:spChg chg="del mod">
          <ac:chgData name="Mrs M Weeks" userId="d2d1dd0b-485c-40bb-b213-63b2fabe6e2f" providerId="ADAL" clId="{CE544CC3-2E25-4EAE-B8C1-54B85FF8B14B}" dt="2023-07-13T07:54:09.934" v="908" actId="478"/>
          <ac:spMkLst>
            <pc:docMk/>
            <pc:sldMk cId="1074321042" sldId="256"/>
            <ac:spMk id="28" creationId="{175CA29B-EB24-4094-87A9-A75E600A85BC}"/>
          </ac:spMkLst>
        </pc:spChg>
        <pc:spChg chg="add del mod">
          <ac:chgData name="Mrs M Weeks" userId="d2d1dd0b-485c-40bb-b213-63b2fabe6e2f" providerId="ADAL" clId="{CE544CC3-2E25-4EAE-B8C1-54B85FF8B14B}" dt="2023-07-12T11:52:18.028" v="695"/>
          <ac:spMkLst>
            <pc:docMk/>
            <pc:sldMk cId="1074321042" sldId="256"/>
            <ac:spMk id="29" creationId="{920495E6-2787-CDB3-E187-E215AC5E531A}"/>
          </ac:spMkLst>
        </pc:spChg>
        <pc:spChg chg="add mod">
          <ac:chgData name="Mrs M Weeks" userId="d2d1dd0b-485c-40bb-b213-63b2fabe6e2f" providerId="ADAL" clId="{CE544CC3-2E25-4EAE-B8C1-54B85FF8B14B}" dt="2023-07-12T11:55:30.188" v="786" actId="1076"/>
          <ac:spMkLst>
            <pc:docMk/>
            <pc:sldMk cId="1074321042" sldId="256"/>
            <ac:spMk id="34" creationId="{5B3E9398-90B7-95F2-EA98-4A9D998A7B1E}"/>
          </ac:spMkLst>
        </pc:spChg>
        <pc:spChg chg="add mod">
          <ac:chgData name="Mrs M Weeks" userId="d2d1dd0b-485c-40bb-b213-63b2fabe6e2f" providerId="ADAL" clId="{CE544CC3-2E25-4EAE-B8C1-54B85FF8B14B}" dt="2023-07-13T07:53:29.385" v="901" actId="1076"/>
          <ac:spMkLst>
            <pc:docMk/>
            <pc:sldMk cId="1074321042" sldId="256"/>
            <ac:spMk id="37" creationId="{0DCB98C7-D938-2BB8-5959-6E3E41874720}"/>
          </ac:spMkLst>
        </pc:spChg>
        <pc:spChg chg="mod">
          <ac:chgData name="Mrs M Weeks" userId="d2d1dd0b-485c-40bb-b213-63b2fabe6e2f" providerId="ADAL" clId="{CE544CC3-2E25-4EAE-B8C1-54B85FF8B14B}" dt="2023-07-12T11:32:48.590" v="8" actId="1076"/>
          <ac:spMkLst>
            <pc:docMk/>
            <pc:sldMk cId="1074321042" sldId="256"/>
            <ac:spMk id="42" creationId="{482232BD-3035-4EF5-A16C-970FF79BEBEA}"/>
          </ac:spMkLst>
        </pc:spChg>
        <pc:spChg chg="mod">
          <ac:chgData name="Mrs M Weeks" userId="d2d1dd0b-485c-40bb-b213-63b2fabe6e2f" providerId="ADAL" clId="{CE544CC3-2E25-4EAE-B8C1-54B85FF8B14B}" dt="2023-07-12T11:33:19.248" v="28" actId="20577"/>
          <ac:spMkLst>
            <pc:docMk/>
            <pc:sldMk cId="1074321042" sldId="256"/>
            <ac:spMk id="105" creationId="{1A9F72DB-801B-1540-9027-8E9B8D266CA4}"/>
          </ac:spMkLst>
        </pc:spChg>
        <pc:spChg chg="mod">
          <ac:chgData name="Mrs M Weeks" userId="d2d1dd0b-485c-40bb-b213-63b2fabe6e2f" providerId="ADAL" clId="{CE544CC3-2E25-4EAE-B8C1-54B85FF8B14B}" dt="2023-07-12T11:42:15.476" v="271" actId="1076"/>
          <ac:spMkLst>
            <pc:docMk/>
            <pc:sldMk cId="1074321042" sldId="256"/>
            <ac:spMk id="115" creationId="{754347FA-8CA5-B64D-85BC-64ED9061E462}"/>
          </ac:spMkLst>
        </pc:spChg>
        <pc:spChg chg="mod">
          <ac:chgData name="Mrs M Weeks" userId="d2d1dd0b-485c-40bb-b213-63b2fabe6e2f" providerId="ADAL" clId="{CE544CC3-2E25-4EAE-B8C1-54B85FF8B14B}" dt="2023-07-12T11:41:48.054" v="265" actId="1076"/>
          <ac:spMkLst>
            <pc:docMk/>
            <pc:sldMk cId="1074321042" sldId="256"/>
            <ac:spMk id="118" creationId="{798D0D35-29AB-1847-B78E-66D8D2E8F393}"/>
          </ac:spMkLst>
        </pc:spChg>
        <pc:spChg chg="del mod">
          <ac:chgData name="Mrs M Weeks" userId="d2d1dd0b-485c-40bb-b213-63b2fabe6e2f" providerId="ADAL" clId="{CE544CC3-2E25-4EAE-B8C1-54B85FF8B14B}" dt="2023-07-12T11:31:04.271" v="2" actId="478"/>
          <ac:spMkLst>
            <pc:docMk/>
            <pc:sldMk cId="1074321042" sldId="256"/>
            <ac:spMk id="120" creationId="{307DEB2C-260D-0340-9B54-6F5AE6E5CAF0}"/>
          </ac:spMkLst>
        </pc:spChg>
        <pc:spChg chg="del">
          <ac:chgData name="Mrs M Weeks" userId="d2d1dd0b-485c-40bb-b213-63b2fabe6e2f" providerId="ADAL" clId="{CE544CC3-2E25-4EAE-B8C1-54B85FF8B14B}" dt="2023-07-12T11:42:59.565" v="328" actId="478"/>
          <ac:spMkLst>
            <pc:docMk/>
            <pc:sldMk cId="1074321042" sldId="256"/>
            <ac:spMk id="139" creationId="{EB0D9571-AB33-1347-88DC-1D57DDB8FB12}"/>
          </ac:spMkLst>
        </pc:spChg>
        <pc:spChg chg="del">
          <ac:chgData name="Mrs M Weeks" userId="d2d1dd0b-485c-40bb-b213-63b2fabe6e2f" providerId="ADAL" clId="{CE544CC3-2E25-4EAE-B8C1-54B85FF8B14B}" dt="2023-07-13T07:52:04.442" v="897" actId="478"/>
          <ac:spMkLst>
            <pc:docMk/>
            <pc:sldMk cId="1074321042" sldId="256"/>
            <ac:spMk id="163" creationId="{92EB4531-C699-9AE3-1D4D-87F941FB9086}"/>
          </ac:spMkLst>
        </pc:spChg>
        <pc:spChg chg="del">
          <ac:chgData name="Mrs M Weeks" userId="d2d1dd0b-485c-40bb-b213-63b2fabe6e2f" providerId="ADAL" clId="{CE544CC3-2E25-4EAE-B8C1-54B85FF8B14B}" dt="2023-07-12T11:51:34.372" v="684" actId="478"/>
          <ac:spMkLst>
            <pc:docMk/>
            <pc:sldMk cId="1074321042" sldId="256"/>
            <ac:spMk id="165" creationId="{05046CA2-789C-9ECC-CB48-F1AD82AB7A96}"/>
          </ac:spMkLst>
        </pc:spChg>
        <pc:spChg chg="del">
          <ac:chgData name="Mrs M Weeks" userId="d2d1dd0b-485c-40bb-b213-63b2fabe6e2f" providerId="ADAL" clId="{CE544CC3-2E25-4EAE-B8C1-54B85FF8B14B}" dt="2023-07-12T11:41:34.946" v="259" actId="478"/>
          <ac:spMkLst>
            <pc:docMk/>
            <pc:sldMk cId="1074321042" sldId="256"/>
            <ac:spMk id="197" creationId="{341D8085-6F7B-E44E-A5BA-1B865B9ADC9E}"/>
          </ac:spMkLst>
        </pc:spChg>
        <pc:spChg chg="mod">
          <ac:chgData name="Mrs M Weeks" userId="d2d1dd0b-485c-40bb-b213-63b2fabe6e2f" providerId="ADAL" clId="{CE544CC3-2E25-4EAE-B8C1-54B85FF8B14B}" dt="2023-07-14T08:58:05.314" v="1286" actId="20577"/>
          <ac:spMkLst>
            <pc:docMk/>
            <pc:sldMk cId="1074321042" sldId="256"/>
            <ac:spMk id="251" creationId="{E5D8B93E-1429-AA4B-A56C-509AEC4F5E41}"/>
          </ac:spMkLst>
        </pc:spChg>
        <pc:spChg chg="mod">
          <ac:chgData name="Mrs M Weeks" userId="d2d1dd0b-485c-40bb-b213-63b2fabe6e2f" providerId="ADAL" clId="{CE544CC3-2E25-4EAE-B8C1-54B85FF8B14B}" dt="2023-07-13T07:56:51.214" v="1099" actId="1076"/>
          <ac:spMkLst>
            <pc:docMk/>
            <pc:sldMk cId="1074321042" sldId="256"/>
            <ac:spMk id="260" creationId="{A6058159-9D2E-9343-8E0B-69EB0D527A0D}"/>
          </ac:spMkLst>
        </pc:spChg>
        <pc:spChg chg="mod">
          <ac:chgData name="Mrs M Weeks" userId="d2d1dd0b-485c-40bb-b213-63b2fabe6e2f" providerId="ADAL" clId="{CE544CC3-2E25-4EAE-B8C1-54B85FF8B14B}" dt="2023-07-12T11:43:10.950" v="332" actId="1076"/>
          <ac:spMkLst>
            <pc:docMk/>
            <pc:sldMk cId="1074321042" sldId="256"/>
            <ac:spMk id="324" creationId="{7BEBDFE1-4BC6-BF4E-93C8-B6444881E922}"/>
          </ac:spMkLst>
        </pc:spChg>
        <pc:spChg chg="mod">
          <ac:chgData name="Mrs M Weeks" userId="d2d1dd0b-485c-40bb-b213-63b2fabe6e2f" providerId="ADAL" clId="{CE544CC3-2E25-4EAE-B8C1-54B85FF8B14B}" dt="2023-07-14T08:57:25.477" v="1284" actId="20577"/>
          <ac:spMkLst>
            <pc:docMk/>
            <pc:sldMk cId="1074321042" sldId="256"/>
            <ac:spMk id="336" creationId="{DEFE7ECA-41AE-254E-8286-046128B27D76}"/>
          </ac:spMkLst>
        </pc:spChg>
        <pc:spChg chg="mod">
          <ac:chgData name="Mrs M Weeks" userId="d2d1dd0b-485c-40bb-b213-63b2fabe6e2f" providerId="ADAL" clId="{CE544CC3-2E25-4EAE-B8C1-54B85FF8B14B}" dt="2023-07-12T11:46:43.285" v="458" actId="1076"/>
          <ac:spMkLst>
            <pc:docMk/>
            <pc:sldMk cId="1074321042" sldId="256"/>
            <ac:spMk id="370" creationId="{B40F86F5-2D64-424B-AB16-724A0B83993F}"/>
          </ac:spMkLst>
        </pc:spChg>
        <pc:spChg chg="del">
          <ac:chgData name="Mrs M Weeks" userId="d2d1dd0b-485c-40bb-b213-63b2fabe6e2f" providerId="ADAL" clId="{CE544CC3-2E25-4EAE-B8C1-54B85FF8B14B}" dt="2023-07-12T11:44:20.843" v="356" actId="478"/>
          <ac:spMkLst>
            <pc:docMk/>
            <pc:sldMk cId="1074321042" sldId="256"/>
            <ac:spMk id="378" creationId="{8C7A6966-A7DB-1849-8A8A-65636E7F0779}"/>
          </ac:spMkLst>
        </pc:spChg>
        <pc:spChg chg="mod">
          <ac:chgData name="Mrs M Weeks" userId="d2d1dd0b-485c-40bb-b213-63b2fabe6e2f" providerId="ADAL" clId="{CE544CC3-2E25-4EAE-B8C1-54B85FF8B14B}" dt="2023-07-12T11:41:51.109" v="266" actId="1076"/>
          <ac:spMkLst>
            <pc:docMk/>
            <pc:sldMk cId="1074321042" sldId="256"/>
            <ac:spMk id="379" creationId="{BD9E3D7E-2D59-DF44-9262-4ED5DD541A92}"/>
          </ac:spMkLst>
        </pc:spChg>
        <pc:spChg chg="mod">
          <ac:chgData name="Mrs M Weeks" userId="d2d1dd0b-485c-40bb-b213-63b2fabe6e2f" providerId="ADAL" clId="{CE544CC3-2E25-4EAE-B8C1-54B85FF8B14B}" dt="2023-07-12T11:41:45.541" v="264" actId="1076"/>
          <ac:spMkLst>
            <pc:docMk/>
            <pc:sldMk cId="1074321042" sldId="256"/>
            <ac:spMk id="398" creationId="{42F6B087-002E-E741-913E-6134F210C8AA}"/>
          </ac:spMkLst>
        </pc:spChg>
        <pc:spChg chg="mod">
          <ac:chgData name="Mrs M Weeks" userId="d2d1dd0b-485c-40bb-b213-63b2fabe6e2f" providerId="ADAL" clId="{CE544CC3-2E25-4EAE-B8C1-54B85FF8B14B}" dt="2023-07-13T07:53:31.610" v="902" actId="1076"/>
          <ac:spMkLst>
            <pc:docMk/>
            <pc:sldMk cId="1074321042" sldId="256"/>
            <ac:spMk id="401" creationId="{342F7AAD-435C-564F-8D2A-C3F160D7A646}"/>
          </ac:spMkLst>
        </pc:spChg>
        <pc:spChg chg="mod">
          <ac:chgData name="Mrs M Weeks" userId="d2d1dd0b-485c-40bb-b213-63b2fabe6e2f" providerId="ADAL" clId="{CE544CC3-2E25-4EAE-B8C1-54B85FF8B14B}" dt="2023-07-12T11:55:19.038" v="780" actId="1076"/>
          <ac:spMkLst>
            <pc:docMk/>
            <pc:sldMk cId="1074321042" sldId="256"/>
            <ac:spMk id="404" creationId="{E8D19C8B-E5E6-5147-A390-A651CDEDC0A5}"/>
          </ac:spMkLst>
        </pc:spChg>
        <pc:spChg chg="del">
          <ac:chgData name="Mrs M Weeks" userId="d2d1dd0b-485c-40bb-b213-63b2fabe6e2f" providerId="ADAL" clId="{CE544CC3-2E25-4EAE-B8C1-54B85FF8B14B}" dt="2023-07-12T11:32:43.139" v="7" actId="21"/>
          <ac:spMkLst>
            <pc:docMk/>
            <pc:sldMk cId="1074321042" sldId="256"/>
            <ac:spMk id="406" creationId="{82ACFBB1-B34A-D34D-9CBB-6B3CBBC166E5}"/>
          </ac:spMkLst>
        </pc:spChg>
        <pc:spChg chg="mod">
          <ac:chgData name="Mrs M Weeks" userId="d2d1dd0b-485c-40bb-b213-63b2fabe6e2f" providerId="ADAL" clId="{CE544CC3-2E25-4EAE-B8C1-54B85FF8B14B}" dt="2023-07-12T11:55:14.325" v="778" actId="1076"/>
          <ac:spMkLst>
            <pc:docMk/>
            <pc:sldMk cId="1074321042" sldId="256"/>
            <ac:spMk id="412" creationId="{40840E56-66AC-7C48-AABC-59C79CEEDA0A}"/>
          </ac:spMkLst>
        </pc:spChg>
        <pc:spChg chg="del">
          <ac:chgData name="Mrs M Weeks" userId="d2d1dd0b-485c-40bb-b213-63b2fabe6e2f" providerId="ADAL" clId="{CE544CC3-2E25-4EAE-B8C1-54B85FF8B14B}" dt="2023-07-12T11:49:52.125" v="580" actId="478"/>
          <ac:spMkLst>
            <pc:docMk/>
            <pc:sldMk cId="1074321042" sldId="256"/>
            <ac:spMk id="413" creationId="{8701FD94-F2F0-2341-91F4-697192213B41}"/>
          </ac:spMkLst>
        </pc:spChg>
        <pc:spChg chg="mod">
          <ac:chgData name="Mrs M Weeks" userId="d2d1dd0b-485c-40bb-b213-63b2fabe6e2f" providerId="ADAL" clId="{CE544CC3-2E25-4EAE-B8C1-54B85FF8B14B}" dt="2023-07-12T11:57:42.371" v="894" actId="313"/>
          <ac:spMkLst>
            <pc:docMk/>
            <pc:sldMk cId="1074321042" sldId="256"/>
            <ac:spMk id="415" creationId="{8C212E3B-461F-CA48-BF82-B9F9C81F61D2}"/>
          </ac:spMkLst>
        </pc:spChg>
        <pc:spChg chg="add del mod">
          <ac:chgData name="Mrs M Weeks" userId="d2d1dd0b-485c-40bb-b213-63b2fabe6e2f" providerId="ADAL" clId="{CE544CC3-2E25-4EAE-B8C1-54B85FF8B14B}" dt="2023-07-13T07:54:44.670" v="917" actId="1076"/>
          <ac:spMkLst>
            <pc:docMk/>
            <pc:sldMk cId="1074321042" sldId="256"/>
            <ac:spMk id="427" creationId="{F34041B5-880E-8248-9DB8-F68CFEC9DD74}"/>
          </ac:spMkLst>
        </pc:spChg>
        <pc:spChg chg="mod">
          <ac:chgData name="Mrs M Weeks" userId="d2d1dd0b-485c-40bb-b213-63b2fabe6e2f" providerId="ADAL" clId="{CE544CC3-2E25-4EAE-B8C1-54B85FF8B14B}" dt="2023-07-13T07:54:41.088" v="916" actId="1076"/>
          <ac:spMkLst>
            <pc:docMk/>
            <pc:sldMk cId="1074321042" sldId="256"/>
            <ac:spMk id="432" creationId="{407A40A6-EB33-E740-92AC-0F2E19A69DE6}"/>
          </ac:spMkLst>
        </pc:spChg>
        <pc:spChg chg="mod">
          <ac:chgData name="Mrs M Weeks" userId="d2d1dd0b-485c-40bb-b213-63b2fabe6e2f" providerId="ADAL" clId="{CE544CC3-2E25-4EAE-B8C1-54B85FF8B14B}" dt="2023-07-13T07:58:24.217" v="1269" actId="313"/>
          <ac:spMkLst>
            <pc:docMk/>
            <pc:sldMk cId="1074321042" sldId="256"/>
            <ac:spMk id="434" creationId="{11D7D05F-34D4-F449-B401-3928E5EA2213}"/>
          </ac:spMkLst>
        </pc:spChg>
        <pc:spChg chg="mod">
          <ac:chgData name="Mrs M Weeks" userId="d2d1dd0b-485c-40bb-b213-63b2fabe6e2f" providerId="ADAL" clId="{CE544CC3-2E25-4EAE-B8C1-54B85FF8B14B}" dt="2023-07-13T07:56:46.312" v="1098" actId="20577"/>
          <ac:spMkLst>
            <pc:docMk/>
            <pc:sldMk cId="1074321042" sldId="256"/>
            <ac:spMk id="447" creationId="{6EF128BC-931E-164B-91B6-52FBF0B9BD38}"/>
          </ac:spMkLst>
        </pc:spChg>
        <pc:spChg chg="mod">
          <ac:chgData name="Mrs M Weeks" userId="d2d1dd0b-485c-40bb-b213-63b2fabe6e2f" providerId="ADAL" clId="{CE544CC3-2E25-4EAE-B8C1-54B85FF8B14B}" dt="2023-07-13T07:58:44.351" v="1270" actId="1076"/>
          <ac:spMkLst>
            <pc:docMk/>
            <pc:sldMk cId="1074321042" sldId="256"/>
            <ac:spMk id="448" creationId="{115A723A-F348-334B-A857-16B760F3B310}"/>
          </ac:spMkLst>
        </pc:spChg>
        <pc:graphicFrameChg chg="del">
          <ac:chgData name="Mrs M Weeks" userId="d2d1dd0b-485c-40bb-b213-63b2fabe6e2f" providerId="ADAL" clId="{CE544CC3-2E25-4EAE-B8C1-54B85FF8B14B}" dt="2023-07-12T11:32:17.296" v="6" actId="478"/>
          <ac:graphicFrameMkLst>
            <pc:docMk/>
            <pc:sldMk cId="1074321042" sldId="256"/>
            <ac:graphicFrameMk id="9" creationId="{97E2301C-0582-4B09-9F2A-742932024EE4}"/>
          </ac:graphicFrameMkLst>
        </pc:graphicFrameChg>
        <pc:picChg chg="add del mod">
          <ac:chgData name="Mrs M Weeks" userId="d2d1dd0b-485c-40bb-b213-63b2fabe6e2f" providerId="ADAL" clId="{CE544CC3-2E25-4EAE-B8C1-54B85FF8B14B}" dt="2023-07-12T11:47:59.532" v="470"/>
          <ac:picMkLst>
            <pc:docMk/>
            <pc:sldMk cId="1074321042" sldId="256"/>
            <ac:picMk id="25" creationId="{7D213D25-E3BB-D1A6-2CC0-D7FA66DFEB51}"/>
          </ac:picMkLst>
        </pc:picChg>
        <pc:picChg chg="add mod">
          <ac:chgData name="Mrs M Weeks" userId="d2d1dd0b-485c-40bb-b213-63b2fabe6e2f" providerId="ADAL" clId="{CE544CC3-2E25-4EAE-B8C1-54B85FF8B14B}" dt="2023-07-12T11:48:27.919" v="475" actId="688"/>
          <ac:picMkLst>
            <pc:docMk/>
            <pc:sldMk cId="1074321042" sldId="256"/>
            <ac:picMk id="26" creationId="{5B0C73E5-83DA-47EF-D1C9-C0091B718F65}"/>
          </ac:picMkLst>
        </pc:picChg>
        <pc:picChg chg="del">
          <ac:chgData name="Mrs M Weeks" userId="d2d1dd0b-485c-40bb-b213-63b2fabe6e2f" providerId="ADAL" clId="{CE544CC3-2E25-4EAE-B8C1-54B85FF8B14B}" dt="2023-07-12T11:47:42.694" v="464" actId="478"/>
          <ac:picMkLst>
            <pc:docMk/>
            <pc:sldMk cId="1074321042" sldId="256"/>
            <ac:picMk id="1042" creationId="{BE716693-5727-41DD-B566-434FAE6EE1B1}"/>
          </ac:picMkLst>
        </pc:picChg>
        <pc:cxnChg chg="add mod">
          <ac:chgData name="Mrs M Weeks" userId="d2d1dd0b-485c-40bb-b213-63b2fabe6e2f" providerId="ADAL" clId="{CE544CC3-2E25-4EAE-B8C1-54B85FF8B14B}" dt="2023-07-12T11:56:31.239" v="802" actId="14100"/>
          <ac:cxnSpMkLst>
            <pc:docMk/>
            <pc:sldMk cId="1074321042" sldId="256"/>
            <ac:cxnSpMk id="36" creationId="{2D97AF3E-AD6C-C1CF-9FEF-45BCB9054358}"/>
          </ac:cxnSpMkLst>
        </pc:cxnChg>
        <pc:cxnChg chg="mod">
          <ac:chgData name="Mrs M Weeks" userId="d2d1dd0b-485c-40bb-b213-63b2fabe6e2f" providerId="ADAL" clId="{CE544CC3-2E25-4EAE-B8C1-54B85FF8B14B}" dt="2023-07-12T11:58:00.926" v="896" actId="14100"/>
          <ac:cxnSpMkLst>
            <pc:docMk/>
            <pc:sldMk cId="1074321042" sldId="256"/>
            <ac:cxnSpMk id="101" creationId="{ED5654B3-6730-9743-8B5B-BB63078882F5}"/>
          </ac:cxnSpMkLst>
        </pc:cxnChg>
        <pc:cxnChg chg="mod">
          <ac:chgData name="Mrs M Weeks" userId="d2d1dd0b-485c-40bb-b213-63b2fabe6e2f" providerId="ADAL" clId="{CE544CC3-2E25-4EAE-B8C1-54B85FF8B14B}" dt="2023-07-12T11:57:54.294" v="895" actId="14100"/>
          <ac:cxnSpMkLst>
            <pc:docMk/>
            <pc:sldMk cId="1074321042" sldId="256"/>
            <ac:cxnSpMk id="116" creationId="{00E6D38E-3F60-8646-B0C0-1F4A34240498}"/>
          </ac:cxnSpMkLst>
        </pc:cxnChg>
        <pc:cxnChg chg="mod">
          <ac:chgData name="Mrs M Weeks" userId="d2d1dd0b-485c-40bb-b213-63b2fabe6e2f" providerId="ADAL" clId="{CE544CC3-2E25-4EAE-B8C1-54B85FF8B14B}" dt="2023-07-12T11:42:26.951" v="273" actId="14100"/>
          <ac:cxnSpMkLst>
            <pc:docMk/>
            <pc:sldMk cId="1074321042" sldId="256"/>
            <ac:cxnSpMk id="119" creationId="{79CABD94-8106-F04E-93C4-2DBA3B817C6C}"/>
          </ac:cxnSpMkLst>
        </pc:cxnChg>
        <pc:cxnChg chg="mod">
          <ac:chgData name="Mrs M Weeks" userId="d2d1dd0b-485c-40bb-b213-63b2fabe6e2f" providerId="ADAL" clId="{CE544CC3-2E25-4EAE-B8C1-54B85FF8B14B}" dt="2023-07-12T11:46:53.244" v="463" actId="1076"/>
          <ac:cxnSpMkLst>
            <pc:docMk/>
            <pc:sldMk cId="1074321042" sldId="256"/>
            <ac:cxnSpMk id="152" creationId="{CB1F136E-DC0D-8041-B672-ED702DE044A1}"/>
          </ac:cxnSpMkLst>
        </pc:cxnChg>
        <pc:cxnChg chg="del mod">
          <ac:chgData name="Mrs M Weeks" userId="d2d1dd0b-485c-40bb-b213-63b2fabe6e2f" providerId="ADAL" clId="{CE544CC3-2E25-4EAE-B8C1-54B85FF8B14B}" dt="2023-07-12T11:46:40.594" v="457" actId="478"/>
          <ac:cxnSpMkLst>
            <pc:docMk/>
            <pc:sldMk cId="1074321042" sldId="256"/>
            <ac:cxnSpMk id="159" creationId="{1C273E13-E252-96F9-F243-C62B6FE8D2EE}"/>
          </ac:cxnSpMkLst>
        </pc:cxnChg>
        <pc:cxnChg chg="del">
          <ac:chgData name="Mrs M Weeks" userId="d2d1dd0b-485c-40bb-b213-63b2fabe6e2f" providerId="ADAL" clId="{CE544CC3-2E25-4EAE-B8C1-54B85FF8B14B}" dt="2023-07-13T07:52:28.637" v="898" actId="478"/>
          <ac:cxnSpMkLst>
            <pc:docMk/>
            <pc:sldMk cId="1074321042" sldId="256"/>
            <ac:cxnSpMk id="160" creationId="{1842864D-EDEB-D3A7-8363-257751580D7E}"/>
          </ac:cxnSpMkLst>
        </pc:cxnChg>
        <pc:cxnChg chg="mod">
          <ac:chgData name="Mrs M Weeks" userId="d2d1dd0b-485c-40bb-b213-63b2fabe6e2f" providerId="ADAL" clId="{CE544CC3-2E25-4EAE-B8C1-54B85FF8B14B}" dt="2023-07-12T11:55:46.574" v="795" actId="1076"/>
          <ac:cxnSpMkLst>
            <pc:docMk/>
            <pc:sldMk cId="1074321042" sldId="256"/>
            <ac:cxnSpMk id="164" creationId="{3DA604BA-99C7-330A-64AE-419D89319057}"/>
          </ac:cxnSpMkLst>
        </pc:cxnChg>
        <pc:cxnChg chg="del mod">
          <ac:chgData name="Mrs M Weeks" userId="d2d1dd0b-485c-40bb-b213-63b2fabe6e2f" providerId="ADAL" clId="{CE544CC3-2E25-4EAE-B8C1-54B85FF8B14B}" dt="2023-07-13T07:54:12.342" v="909" actId="478"/>
          <ac:cxnSpMkLst>
            <pc:docMk/>
            <pc:sldMk cId="1074321042" sldId="256"/>
            <ac:cxnSpMk id="190" creationId="{A1DE8DE0-AA06-4626-A165-46BBDBC5C8BF}"/>
          </ac:cxnSpMkLst>
        </pc:cxnChg>
        <pc:cxnChg chg="mod">
          <ac:chgData name="Mrs M Weeks" userId="d2d1dd0b-485c-40bb-b213-63b2fabe6e2f" providerId="ADAL" clId="{CE544CC3-2E25-4EAE-B8C1-54B85FF8B14B}" dt="2023-07-13T07:55:45.250" v="920" actId="14100"/>
          <ac:cxnSpMkLst>
            <pc:docMk/>
            <pc:sldMk cId="1074321042" sldId="256"/>
            <ac:cxnSpMk id="259" creationId="{A036CF56-FD65-AC46-8535-F4DEAA002A2E}"/>
          </ac:cxnSpMkLst>
        </pc:cxnChg>
        <pc:cxnChg chg="mod">
          <ac:chgData name="Mrs M Weeks" userId="d2d1dd0b-485c-40bb-b213-63b2fabe6e2f" providerId="ADAL" clId="{CE544CC3-2E25-4EAE-B8C1-54B85FF8B14B}" dt="2023-07-13T07:58:55.424" v="1272" actId="14100"/>
          <ac:cxnSpMkLst>
            <pc:docMk/>
            <pc:sldMk cId="1074321042" sldId="256"/>
            <ac:cxnSpMk id="287" creationId="{678CCBEC-9EFB-B247-8355-3436510655BE}"/>
          </ac:cxnSpMkLst>
        </pc:cxnChg>
        <pc:cxnChg chg="mod">
          <ac:chgData name="Mrs M Weeks" userId="d2d1dd0b-485c-40bb-b213-63b2fabe6e2f" providerId="ADAL" clId="{CE544CC3-2E25-4EAE-B8C1-54B85FF8B14B}" dt="2023-07-12T11:46:48.661" v="461" actId="1076"/>
          <ac:cxnSpMkLst>
            <pc:docMk/>
            <pc:sldMk cId="1074321042" sldId="256"/>
            <ac:cxnSpMk id="323" creationId="{87B8C662-A735-4C45-B365-5A2A5008205E}"/>
          </ac:cxnSpMkLst>
        </pc:cxnChg>
        <pc:cxnChg chg="mod">
          <ac:chgData name="Mrs M Weeks" userId="d2d1dd0b-485c-40bb-b213-63b2fabe6e2f" providerId="ADAL" clId="{CE544CC3-2E25-4EAE-B8C1-54B85FF8B14B}" dt="2023-07-12T11:46:44.758" v="459" actId="1076"/>
          <ac:cxnSpMkLst>
            <pc:docMk/>
            <pc:sldMk cId="1074321042" sldId="256"/>
            <ac:cxnSpMk id="364" creationId="{21CA6F1F-2D3A-784F-AD6A-08325D93C1A3}"/>
          </ac:cxnSpMkLst>
        </pc:cxnChg>
        <pc:cxnChg chg="del">
          <ac:chgData name="Mrs M Weeks" userId="d2d1dd0b-485c-40bb-b213-63b2fabe6e2f" providerId="ADAL" clId="{CE544CC3-2E25-4EAE-B8C1-54B85FF8B14B}" dt="2023-07-12T11:44:23.876" v="357" actId="478"/>
          <ac:cxnSpMkLst>
            <pc:docMk/>
            <pc:sldMk cId="1074321042" sldId="256"/>
            <ac:cxnSpMk id="382" creationId="{38535515-03D8-0246-AC9B-2BBDEBC874AE}"/>
          </ac:cxnSpMkLst>
        </pc:cxnChg>
        <pc:cxnChg chg="mod">
          <ac:chgData name="Mrs M Weeks" userId="d2d1dd0b-485c-40bb-b213-63b2fabe6e2f" providerId="ADAL" clId="{CE544CC3-2E25-4EAE-B8C1-54B85FF8B14B}" dt="2023-07-12T11:55:20.581" v="781" actId="1076"/>
          <ac:cxnSpMkLst>
            <pc:docMk/>
            <pc:sldMk cId="1074321042" sldId="256"/>
            <ac:cxnSpMk id="402" creationId="{93C8B17B-A028-8446-A110-BAE3B03E8FC2}"/>
          </ac:cxnSpMkLst>
        </pc:cxnChg>
        <pc:cxnChg chg="mod">
          <ac:chgData name="Mrs M Weeks" userId="d2d1dd0b-485c-40bb-b213-63b2fabe6e2f" providerId="ADAL" clId="{CE544CC3-2E25-4EAE-B8C1-54B85FF8B14B}" dt="2023-07-12T11:55:06.253" v="775" actId="1076"/>
          <ac:cxnSpMkLst>
            <pc:docMk/>
            <pc:sldMk cId="1074321042" sldId="256"/>
            <ac:cxnSpMk id="411" creationId="{82F25BFD-B1E2-264A-B1FE-4925EA6648C0}"/>
          </ac:cxnSpMkLst>
        </pc:cxnChg>
        <pc:cxnChg chg="del">
          <ac:chgData name="Mrs M Weeks" userId="d2d1dd0b-485c-40bb-b213-63b2fabe6e2f" providerId="ADAL" clId="{CE544CC3-2E25-4EAE-B8C1-54B85FF8B14B}" dt="2023-07-12T11:49:54.470" v="581" actId="478"/>
          <ac:cxnSpMkLst>
            <pc:docMk/>
            <pc:sldMk cId="1074321042" sldId="256"/>
            <ac:cxnSpMk id="416" creationId="{51F7401A-C1B9-EE47-AC5B-567CF5C8835D}"/>
          </ac:cxnSpMkLst>
        </pc:cxnChg>
        <pc:cxnChg chg="mod">
          <ac:chgData name="Mrs M Weeks" userId="d2d1dd0b-485c-40bb-b213-63b2fabe6e2f" providerId="ADAL" clId="{CE544CC3-2E25-4EAE-B8C1-54B85FF8B14B}" dt="2023-07-12T11:55:25.752" v="784" actId="1076"/>
          <ac:cxnSpMkLst>
            <pc:docMk/>
            <pc:sldMk cId="1074321042" sldId="256"/>
            <ac:cxnSpMk id="418" creationId="{71BB23AB-47E3-424A-A1E5-88E93FA40B6F}"/>
          </ac:cxnSpMkLst>
        </pc:cxnChg>
        <pc:cxnChg chg="mod">
          <ac:chgData name="Mrs M Weeks" userId="d2d1dd0b-485c-40bb-b213-63b2fabe6e2f" providerId="ADAL" clId="{CE544CC3-2E25-4EAE-B8C1-54B85FF8B14B}" dt="2023-07-13T07:54:46.837" v="918" actId="1076"/>
          <ac:cxnSpMkLst>
            <pc:docMk/>
            <pc:sldMk cId="1074321042" sldId="256"/>
            <ac:cxnSpMk id="433" creationId="{EB7A4BE9-F754-894F-A171-9809D9D09187}"/>
          </ac:cxnSpMkLst>
        </pc:cxnChg>
        <pc:cxnChg chg="mod">
          <ac:chgData name="Mrs M Weeks" userId="d2d1dd0b-485c-40bb-b213-63b2fabe6e2f" providerId="ADAL" clId="{CE544CC3-2E25-4EAE-B8C1-54B85FF8B14B}" dt="2023-07-13T07:54:29.637" v="913" actId="1076"/>
          <ac:cxnSpMkLst>
            <pc:docMk/>
            <pc:sldMk cId="1074321042" sldId="256"/>
            <ac:cxnSpMk id="443" creationId="{8337872E-2BF0-BA4E-9B8B-9228B17B378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1600" y="1162050"/>
            <a:ext cx="17272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1600" y="1162050"/>
            <a:ext cx="17272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tiff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jpeg"/><Relationship Id="rId5" Type="http://schemas.openxmlformats.org/officeDocument/2006/relationships/image" Target="../media/image3.tiff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tiff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-3317" y="0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-18775" y="-1272244"/>
            <a:ext cx="9691028" cy="18917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EA69483-E0B2-FB40-BAB5-2D0CB669A381}"/>
              </a:ext>
            </a:extLst>
          </p:cNvPr>
          <p:cNvCxnSpPr>
            <a:cxnSpLocks/>
          </p:cNvCxnSpPr>
          <p:nvPr/>
        </p:nvCxnSpPr>
        <p:spPr>
          <a:xfrm flipV="1">
            <a:off x="7084158" y="2716921"/>
            <a:ext cx="0" cy="324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CB4B114-3F13-514D-9597-194A99F94E57}"/>
              </a:ext>
            </a:extLst>
          </p:cNvPr>
          <p:cNvCxnSpPr>
            <a:cxnSpLocks/>
          </p:cNvCxnSpPr>
          <p:nvPr/>
        </p:nvCxnSpPr>
        <p:spPr>
          <a:xfrm flipV="1">
            <a:off x="7093116" y="2070126"/>
            <a:ext cx="0" cy="324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3227280-4CFA-824C-B511-E28A896FE70A}"/>
              </a:ext>
            </a:extLst>
          </p:cNvPr>
          <p:cNvCxnSpPr>
            <a:cxnSpLocks/>
          </p:cNvCxnSpPr>
          <p:nvPr/>
        </p:nvCxnSpPr>
        <p:spPr>
          <a:xfrm flipV="1">
            <a:off x="4753007" y="2539853"/>
            <a:ext cx="117182" cy="2088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73BB7F6C-0DDC-F04D-A6C8-F7C4E73C3355}"/>
              </a:ext>
            </a:extLst>
          </p:cNvPr>
          <p:cNvCxnSpPr>
            <a:cxnSpLocks/>
          </p:cNvCxnSpPr>
          <p:nvPr/>
        </p:nvCxnSpPr>
        <p:spPr>
          <a:xfrm flipV="1">
            <a:off x="5342901" y="2617705"/>
            <a:ext cx="892253" cy="1984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9C4032-6985-424E-8037-6ACA8AC06241}"/>
              </a:ext>
            </a:extLst>
          </p:cNvPr>
          <p:cNvCxnSpPr>
            <a:cxnSpLocks/>
          </p:cNvCxnSpPr>
          <p:nvPr/>
        </p:nvCxnSpPr>
        <p:spPr>
          <a:xfrm flipV="1">
            <a:off x="3182765" y="3173823"/>
            <a:ext cx="206194" cy="715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18E81CD-9088-0645-84A3-725BF1FC8921}"/>
              </a:ext>
            </a:extLst>
          </p:cNvPr>
          <p:cNvCxnSpPr>
            <a:cxnSpLocks/>
          </p:cNvCxnSpPr>
          <p:nvPr/>
        </p:nvCxnSpPr>
        <p:spPr>
          <a:xfrm flipH="1" flipV="1">
            <a:off x="3697731" y="2539853"/>
            <a:ext cx="145341" cy="2088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9" name="Picture 268">
            <a:extLst>
              <a:ext uri="{FF2B5EF4-FFF2-40B4-BE49-F238E27FC236}">
                <a16:creationId xmlns:a16="http://schemas.microsoft.com/office/drawing/2014/main" id="{3D35D7D2-2E2B-AC4E-B8C7-CD4BAAE720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9164" y="5772424"/>
            <a:ext cx="1530770" cy="1286291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15690"/>
            <a:ext cx="6361359" cy="6172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89326" y="11457995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1834"/>
            <a:ext cx="2844580" cy="2229301"/>
          </a:xfrm>
          <a:prstGeom prst="blockArc">
            <a:avLst>
              <a:gd name="adj1" fmla="val 10726998"/>
              <a:gd name="adj2" fmla="val 393898"/>
              <a:gd name="adj3" fmla="val 2815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00348" y="7059340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940610" y="9004971"/>
            <a:ext cx="5984420" cy="623007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3924" y="6843464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1214662" y="2017955"/>
            <a:ext cx="2177165" cy="4572652"/>
          </a:xfrm>
          <a:prstGeom prst="blockArc">
            <a:avLst>
              <a:gd name="adj1" fmla="val 10639372"/>
              <a:gd name="adj2" fmla="val 16145492"/>
              <a:gd name="adj3" fmla="val 2221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1231926" y="4415122"/>
            <a:ext cx="1214980" cy="1304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846033" y="10276190"/>
            <a:ext cx="1214980" cy="13048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024488" y="1044997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621308" y="10948137"/>
            <a:ext cx="1214980" cy="130486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7808262" y="1114892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57094" y="14395100"/>
            <a:ext cx="1214980" cy="130486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944048" y="145958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>
            <a:off x="3831491" y="3739884"/>
            <a:ext cx="938427" cy="73596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927209" y="1467075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7802072" y="1120349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7808261" y="1124034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049100" y="1049651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933396" y="1470760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053988" y="1050993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7761880" y="6846021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768068" y="688286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1416267" y="4903158"/>
            <a:ext cx="841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EXAMS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5900728" y="15151305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6087683" y="153520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5465611" y="15280208"/>
            <a:ext cx="175249" cy="5412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5081986" y="15821408"/>
            <a:ext cx="0" cy="3960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A9F72DB-801B-1540-9027-8E9B8D266CA4}"/>
              </a:ext>
            </a:extLst>
          </p:cNvPr>
          <p:cNvSpPr txBox="1"/>
          <p:nvPr/>
        </p:nvSpPr>
        <p:spPr>
          <a:xfrm>
            <a:off x="4459951" y="16272370"/>
            <a:ext cx="1260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Mime &amp; Narration 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Projection, confidence, clarity of movement &amp; facial expression.</a:t>
            </a:r>
          </a:p>
          <a:p>
            <a:pPr algn="ctr"/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347FA-8CA5-B64D-85BC-64ED9061E462}"/>
              </a:ext>
            </a:extLst>
          </p:cNvPr>
          <p:cNvSpPr txBox="1"/>
          <p:nvPr/>
        </p:nvSpPr>
        <p:spPr>
          <a:xfrm>
            <a:off x="5185369" y="14357072"/>
            <a:ext cx="882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Drama Skills &amp; Techniques</a:t>
            </a:r>
          </a:p>
          <a:p>
            <a:pPr algn="ctr"/>
            <a:r>
              <a:rPr lang="en-US" sz="800" b="1" i="1" dirty="0">
                <a:solidFill>
                  <a:srgbClr val="FE5E00"/>
                </a:solidFill>
              </a:rPr>
              <a:t>Teamwork and collaboration. Establishing routine and expectations.</a:t>
            </a:r>
            <a:endParaRPr lang="en-US" sz="800" i="1" dirty="0">
              <a:solidFill>
                <a:srgbClr val="FE5E00"/>
              </a:solidFill>
            </a:endParaRPr>
          </a:p>
          <a:p>
            <a:pPr algn="ctr"/>
            <a:endParaRPr lang="en-US" sz="800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>
            <a:off x="4638006" y="15069270"/>
            <a:ext cx="0" cy="6750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798D0D35-29AB-1847-B78E-66D8D2E8F393}"/>
              </a:ext>
            </a:extLst>
          </p:cNvPr>
          <p:cNvSpPr txBox="1"/>
          <p:nvPr/>
        </p:nvSpPr>
        <p:spPr>
          <a:xfrm>
            <a:off x="2290514" y="14388053"/>
            <a:ext cx="1030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Medieval Theatre</a:t>
            </a:r>
          </a:p>
          <a:p>
            <a:pPr algn="ctr"/>
            <a:r>
              <a:rPr lang="en-US" sz="800" b="1" i="1" dirty="0">
                <a:solidFill>
                  <a:srgbClr val="C00000"/>
                </a:solidFill>
              </a:rPr>
              <a:t>Miracle Plays. History of theatre. Working from a script. Develop vocal and physical skills. Awareness of audience.</a:t>
            </a:r>
            <a:endParaRPr lang="en-US" sz="800" i="1" dirty="0">
              <a:solidFill>
                <a:srgbClr val="C00000"/>
              </a:solidFill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9CABD94-8106-F04E-93C4-2DBA3B817C6C}"/>
              </a:ext>
            </a:extLst>
          </p:cNvPr>
          <p:cNvCxnSpPr>
            <a:cxnSpLocks/>
          </p:cNvCxnSpPr>
          <p:nvPr/>
        </p:nvCxnSpPr>
        <p:spPr>
          <a:xfrm>
            <a:off x="4012219" y="15318603"/>
            <a:ext cx="243974" cy="6208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>
            <a:off x="1097375" y="14034995"/>
            <a:ext cx="516737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B1F136E-DC0D-8041-B672-ED702DE044A1}"/>
              </a:ext>
            </a:extLst>
          </p:cNvPr>
          <p:cNvCxnSpPr>
            <a:cxnSpLocks/>
          </p:cNvCxnSpPr>
          <p:nvPr/>
        </p:nvCxnSpPr>
        <p:spPr>
          <a:xfrm>
            <a:off x="2613554" y="13120974"/>
            <a:ext cx="0" cy="46288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V="1">
            <a:off x="2157168" y="15883004"/>
            <a:ext cx="155436" cy="45371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51795DEB-EA37-DC4F-B8BF-EB54915F7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33" y="7212852"/>
            <a:ext cx="490079" cy="522597"/>
          </a:xfrm>
          <a:prstGeom prst="rect">
            <a:avLst/>
          </a:prstGeom>
        </p:spPr>
      </p:pic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C3F4B10E-3327-F44F-91B8-8FA1DBDE34BB}"/>
              </a:ext>
            </a:extLst>
          </p:cNvPr>
          <p:cNvCxnSpPr>
            <a:cxnSpLocks/>
          </p:cNvCxnSpPr>
          <p:nvPr/>
        </p:nvCxnSpPr>
        <p:spPr>
          <a:xfrm flipH="1">
            <a:off x="8680147" y="7560093"/>
            <a:ext cx="569578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E5D8B93E-1429-AA4B-A56C-509AEC4F5E41}"/>
              </a:ext>
            </a:extLst>
          </p:cNvPr>
          <p:cNvSpPr txBox="1"/>
          <p:nvPr/>
        </p:nvSpPr>
        <p:spPr>
          <a:xfrm>
            <a:off x="8808634" y="6714295"/>
            <a:ext cx="85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DANCE: </a:t>
            </a:r>
            <a:r>
              <a:rPr lang="en-US" sz="800" b="1" i="1" dirty="0">
                <a:solidFill>
                  <a:srgbClr val="FF0000"/>
                </a:solidFill>
              </a:rPr>
              <a:t>summer </a:t>
            </a:r>
            <a:r>
              <a:rPr lang="en-US" sz="800" b="1" i="1">
                <a:solidFill>
                  <a:srgbClr val="FF0000"/>
                </a:solidFill>
              </a:rPr>
              <a:t>eomework</a:t>
            </a:r>
            <a:r>
              <a:rPr lang="en-US" sz="800" b="1" i="1" dirty="0">
                <a:solidFill>
                  <a:srgbClr val="FF0000"/>
                </a:solidFill>
              </a:rPr>
              <a:t>- Exercise and techniques development. </a:t>
            </a: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V="1">
            <a:off x="5716614" y="7103771"/>
            <a:ext cx="92810" cy="3703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>
            <a:extLst>
              <a:ext uri="{FF2B5EF4-FFF2-40B4-BE49-F238E27FC236}">
                <a16:creationId xmlns:a16="http://schemas.microsoft.com/office/drawing/2014/main" id="{A6058159-9D2E-9343-8E0B-69EB0D527A0D}"/>
              </a:ext>
            </a:extLst>
          </p:cNvPr>
          <p:cNvSpPr txBox="1"/>
          <p:nvPr/>
        </p:nvSpPr>
        <p:spPr>
          <a:xfrm>
            <a:off x="4803253" y="7449412"/>
            <a:ext cx="951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DRAMA</a:t>
            </a:r>
          </a:p>
          <a:p>
            <a:pPr algn="ctr"/>
            <a:r>
              <a:rPr lang="en-US" sz="800" b="1" dirty="0"/>
              <a:t> Revision</a:t>
            </a:r>
            <a:endParaRPr lang="en-US" sz="800" dirty="0"/>
          </a:p>
          <a:p>
            <a:pPr algn="ctr"/>
            <a:r>
              <a:rPr lang="en-US" sz="800" b="1" i="1" dirty="0">
                <a:solidFill>
                  <a:srgbClr val="FE5E00"/>
                </a:solidFill>
              </a:rPr>
              <a:t>Preparation for trial exam.</a:t>
            </a: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 flipH="1">
            <a:off x="4706096" y="6489759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226F799-69F5-684E-962E-83B20F19CC0C}"/>
              </a:ext>
            </a:extLst>
          </p:cNvPr>
          <p:cNvCxnSpPr>
            <a:cxnSpLocks/>
          </p:cNvCxnSpPr>
          <p:nvPr/>
        </p:nvCxnSpPr>
        <p:spPr>
          <a:xfrm>
            <a:off x="929626" y="6037707"/>
            <a:ext cx="501985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277206" y="5445991"/>
            <a:ext cx="82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</a:rPr>
              <a:t>Revise for and sit your theory paper (40%) to give yourself a competitive edge.</a:t>
            </a:r>
          </a:p>
        </p:txBody>
      </p: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7D6FD9D7-14C2-BE48-995B-3076BE197D85}"/>
              </a:ext>
            </a:extLst>
          </p:cNvPr>
          <p:cNvCxnSpPr>
            <a:cxnSpLocks/>
          </p:cNvCxnSpPr>
          <p:nvPr/>
        </p:nvCxnSpPr>
        <p:spPr>
          <a:xfrm flipV="1">
            <a:off x="1557502" y="6779433"/>
            <a:ext cx="0" cy="7054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>
            <a:extLst>
              <a:ext uri="{FF2B5EF4-FFF2-40B4-BE49-F238E27FC236}">
                <a16:creationId xmlns:a16="http://schemas.microsoft.com/office/drawing/2014/main" id="{65C52487-E824-CD42-A018-1CA8DA31A90A}"/>
              </a:ext>
            </a:extLst>
          </p:cNvPr>
          <p:cNvSpPr txBox="1"/>
          <p:nvPr/>
        </p:nvSpPr>
        <p:spPr>
          <a:xfrm>
            <a:off x="881660" y="7027188"/>
            <a:ext cx="653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7030A0"/>
                </a:solidFill>
              </a:rPr>
              <a:t>Apply for post-16 option(s)</a:t>
            </a: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6370853" y="6635417"/>
            <a:ext cx="42759" cy="5020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6A6C91E7-13FC-9643-9A9F-77FA682187E8}"/>
              </a:ext>
            </a:extLst>
          </p:cNvPr>
          <p:cNvCxnSpPr>
            <a:cxnSpLocks/>
          </p:cNvCxnSpPr>
          <p:nvPr/>
        </p:nvCxnSpPr>
        <p:spPr>
          <a:xfrm flipV="1">
            <a:off x="6928572" y="7125619"/>
            <a:ext cx="0" cy="3914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0F6EB84D-4B8D-1D40-9497-3F217C3A08AC}"/>
              </a:ext>
            </a:extLst>
          </p:cNvPr>
          <p:cNvSpPr txBox="1"/>
          <p:nvPr/>
        </p:nvSpPr>
        <p:spPr>
          <a:xfrm>
            <a:off x="2018017" y="2642885"/>
            <a:ext cx="835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Continue your lifelong love of learning and personal development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DEFE7ECA-41AE-254E-8286-046128B27D76}"/>
              </a:ext>
            </a:extLst>
          </p:cNvPr>
          <p:cNvSpPr txBox="1"/>
          <p:nvPr/>
        </p:nvSpPr>
        <p:spPr>
          <a:xfrm>
            <a:off x="1704157" y="12511285"/>
            <a:ext cx="1741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 Spy Dance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Development of language and movement techniques. How to show character through movement. </a:t>
            </a:r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BD9E3D7E-2D59-DF44-9262-4ED5DD541A92}"/>
              </a:ext>
            </a:extLst>
          </p:cNvPr>
          <p:cNvSpPr txBox="1"/>
          <p:nvPr/>
        </p:nvSpPr>
        <p:spPr>
          <a:xfrm>
            <a:off x="3191946" y="16330014"/>
            <a:ext cx="842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Indian Dance </a:t>
            </a:r>
            <a:r>
              <a:rPr lang="en-US" sz="800" b="1" i="1" dirty="0">
                <a:solidFill>
                  <a:schemeClr val="accent6">
                    <a:lumMod val="75000"/>
                  </a:schemeClr>
                </a:solidFill>
              </a:rPr>
              <a:t>Introduction to Action, Space, Dynamics. Dance skills and techniques.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651ADFB9-84F5-DC44-A4CE-6C3709DB12F2}"/>
              </a:ext>
            </a:extLst>
          </p:cNvPr>
          <p:cNvSpPr txBox="1"/>
          <p:nvPr/>
        </p:nvSpPr>
        <p:spPr>
          <a:xfrm>
            <a:off x="6109561" y="1546941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46B31698-75CE-F14F-99D1-4EEF21FDF475}"/>
              </a:ext>
            </a:extLst>
          </p:cNvPr>
          <p:cNvSpPr txBox="1"/>
          <p:nvPr/>
        </p:nvSpPr>
        <p:spPr>
          <a:xfrm>
            <a:off x="6082944" y="1539851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pic>
        <p:nvPicPr>
          <p:cNvPr id="390" name="Picture 389">
            <a:extLst>
              <a:ext uri="{FF2B5EF4-FFF2-40B4-BE49-F238E27FC236}">
                <a16:creationId xmlns:a16="http://schemas.microsoft.com/office/drawing/2014/main" id="{3774C3CB-E267-6B45-A600-D7301F9A8E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406" r="530" b="32512"/>
          <a:stretch/>
        </p:blipFill>
        <p:spPr>
          <a:xfrm>
            <a:off x="5974199" y="14637115"/>
            <a:ext cx="1428811" cy="482694"/>
          </a:xfrm>
          <a:prstGeom prst="rect">
            <a:avLst/>
          </a:prstGeom>
        </p:spPr>
      </p:pic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08AA9074-72A1-E64D-A136-49A0D4DC344F}"/>
              </a:ext>
            </a:extLst>
          </p:cNvPr>
          <p:cNvCxnSpPr>
            <a:cxnSpLocks/>
          </p:cNvCxnSpPr>
          <p:nvPr/>
        </p:nvCxnSpPr>
        <p:spPr>
          <a:xfrm flipV="1">
            <a:off x="3625124" y="15724949"/>
            <a:ext cx="10464" cy="3600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397">
            <a:extLst>
              <a:ext uri="{FF2B5EF4-FFF2-40B4-BE49-F238E27FC236}">
                <a16:creationId xmlns:a16="http://schemas.microsoft.com/office/drawing/2014/main" id="{42F6B087-002E-E741-913E-6134F210C8AA}"/>
              </a:ext>
            </a:extLst>
          </p:cNvPr>
          <p:cNvSpPr txBox="1"/>
          <p:nvPr/>
        </p:nvSpPr>
        <p:spPr>
          <a:xfrm>
            <a:off x="1924389" y="16384663"/>
            <a:ext cx="851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The Nutcracker by Matthew </a:t>
            </a:r>
            <a:r>
              <a:rPr lang="en-US" sz="800" b="1" dirty="0" err="1"/>
              <a:t>Bourne</a:t>
            </a:r>
            <a:r>
              <a:rPr lang="en-US" sz="800" b="1" i="1" dirty="0">
                <a:solidFill>
                  <a:srgbClr val="C00000"/>
                </a:solidFill>
              </a:rPr>
              <a:t> Appreciation of professional work. Development of skills. </a:t>
            </a:r>
          </a:p>
        </p:txBody>
      </p: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32BD6040-A0CA-A94F-B88B-28E0ED12C5F9}"/>
              </a:ext>
            </a:extLst>
          </p:cNvPr>
          <p:cNvCxnSpPr>
            <a:cxnSpLocks/>
          </p:cNvCxnSpPr>
          <p:nvPr/>
        </p:nvCxnSpPr>
        <p:spPr>
          <a:xfrm>
            <a:off x="2956896" y="15420316"/>
            <a:ext cx="1" cy="3587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87B8C662-A735-4C45-B365-5A2A5008205E}"/>
              </a:ext>
            </a:extLst>
          </p:cNvPr>
          <p:cNvCxnSpPr>
            <a:cxnSpLocks/>
          </p:cNvCxnSpPr>
          <p:nvPr/>
        </p:nvCxnSpPr>
        <p:spPr>
          <a:xfrm>
            <a:off x="4687082" y="13120974"/>
            <a:ext cx="0" cy="4320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>
            <a:extLst>
              <a:ext uri="{FF2B5EF4-FFF2-40B4-BE49-F238E27FC236}">
                <a16:creationId xmlns:a16="http://schemas.microsoft.com/office/drawing/2014/main" id="{7BEBDFE1-4BC6-BF4E-93C8-B6444881E922}"/>
              </a:ext>
            </a:extLst>
          </p:cNvPr>
          <p:cNvSpPr txBox="1"/>
          <p:nvPr/>
        </p:nvSpPr>
        <p:spPr>
          <a:xfrm>
            <a:off x="39406" y="13420342"/>
            <a:ext cx="1123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Victorian Melodrama.</a:t>
            </a:r>
          </a:p>
          <a:p>
            <a:pPr algn="ctr"/>
            <a:r>
              <a:rPr lang="en-GB" sz="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Gothic Melodrama &amp; Stage Fighting. Knowledge and understanding of styles </a:t>
            </a:r>
          </a:p>
          <a:p>
            <a:pPr algn="ctr"/>
            <a:r>
              <a:rPr lang="en-GB" sz="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genres. Devising and script work.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21CA6F1F-2D3A-784F-AD6A-08325D93C1A3}"/>
              </a:ext>
            </a:extLst>
          </p:cNvPr>
          <p:cNvCxnSpPr>
            <a:cxnSpLocks/>
          </p:cNvCxnSpPr>
          <p:nvPr/>
        </p:nvCxnSpPr>
        <p:spPr>
          <a:xfrm>
            <a:off x="6784784" y="13023399"/>
            <a:ext cx="0" cy="4320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B40F86F5-2D64-424B-AB16-724A0B83993F}"/>
              </a:ext>
            </a:extLst>
          </p:cNvPr>
          <p:cNvSpPr txBox="1"/>
          <p:nvPr/>
        </p:nvSpPr>
        <p:spPr>
          <a:xfrm>
            <a:off x="5776888" y="12312057"/>
            <a:ext cx="172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Nightmares</a:t>
            </a:r>
          </a:p>
          <a:p>
            <a:pPr algn="ctr"/>
            <a:r>
              <a:rPr lang="en-GB" sz="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Contemporary Dance. </a:t>
            </a:r>
          </a:p>
          <a:p>
            <a:pPr algn="ctr"/>
            <a:r>
              <a:rPr lang="en-GB" sz="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Development of </a:t>
            </a:r>
          </a:p>
          <a:p>
            <a:pPr algn="ctr"/>
            <a:r>
              <a:rPr lang="en-GB" sz="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techniques. </a:t>
            </a:r>
          </a:p>
          <a:p>
            <a:pPr algn="ctr"/>
            <a:r>
              <a:rPr lang="en-GB" sz="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Analysing of professional works. 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271E7118-F439-8743-9687-4352C1661F9B}"/>
              </a:ext>
            </a:extLst>
          </p:cNvPr>
          <p:cNvSpPr txBox="1"/>
          <p:nvPr/>
        </p:nvSpPr>
        <p:spPr>
          <a:xfrm>
            <a:off x="6429744" y="12372689"/>
            <a:ext cx="17077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342F7AAD-435C-564F-8D2A-C3F160D7A646}"/>
              </a:ext>
            </a:extLst>
          </p:cNvPr>
          <p:cNvSpPr txBox="1"/>
          <p:nvPr/>
        </p:nvSpPr>
        <p:spPr>
          <a:xfrm>
            <a:off x="2718530" y="10138626"/>
            <a:ext cx="106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Devising Drama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Work from a stimulus.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Development of skills, techniques and conventions. </a:t>
            </a:r>
            <a:endParaRPr lang="en-US" sz="800" i="1" dirty="0">
              <a:solidFill>
                <a:srgbClr val="FF0000"/>
              </a:solidFill>
            </a:endParaRPr>
          </a:p>
        </p:txBody>
      </p: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93C8B17B-A028-8446-A110-BAE3B03E8FC2}"/>
              </a:ext>
            </a:extLst>
          </p:cNvPr>
          <p:cNvCxnSpPr>
            <a:cxnSpLocks/>
          </p:cNvCxnSpPr>
          <p:nvPr/>
        </p:nvCxnSpPr>
        <p:spPr>
          <a:xfrm>
            <a:off x="5265707" y="11005652"/>
            <a:ext cx="0" cy="4320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TextBox 403">
            <a:extLst>
              <a:ext uri="{FF2B5EF4-FFF2-40B4-BE49-F238E27FC236}">
                <a16:creationId xmlns:a16="http://schemas.microsoft.com/office/drawing/2014/main" id="{E8D19C8B-E5E6-5147-A390-A651CDEDC0A5}"/>
              </a:ext>
            </a:extLst>
          </p:cNvPr>
          <p:cNvSpPr txBox="1"/>
          <p:nvPr/>
        </p:nvSpPr>
        <p:spPr>
          <a:xfrm>
            <a:off x="4833582" y="9943546"/>
            <a:ext cx="90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Duologues &amp; Script Work </a:t>
            </a:r>
          </a:p>
          <a:p>
            <a:pPr algn="ctr"/>
            <a:r>
              <a:rPr lang="en-GB" sz="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Development of memory and understanding of script &amp; </a:t>
            </a:r>
          </a:p>
          <a:p>
            <a:pPr algn="ctr"/>
            <a:r>
              <a:rPr lang="en-GB" sz="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character interpretation.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82F25BFD-B1E2-264A-B1FE-4925EA6648C0}"/>
              </a:ext>
            </a:extLst>
          </p:cNvPr>
          <p:cNvCxnSpPr>
            <a:cxnSpLocks/>
          </p:cNvCxnSpPr>
          <p:nvPr/>
        </p:nvCxnSpPr>
        <p:spPr>
          <a:xfrm>
            <a:off x="6358126" y="10987499"/>
            <a:ext cx="0" cy="4320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TextBox 411">
            <a:extLst>
              <a:ext uri="{FF2B5EF4-FFF2-40B4-BE49-F238E27FC236}">
                <a16:creationId xmlns:a16="http://schemas.microsoft.com/office/drawing/2014/main" id="{40840E56-66AC-7C48-AABC-59C79CEEDA0A}"/>
              </a:ext>
            </a:extLst>
          </p:cNvPr>
          <p:cNvSpPr txBox="1"/>
          <p:nvPr/>
        </p:nvSpPr>
        <p:spPr>
          <a:xfrm>
            <a:off x="5720702" y="10079947"/>
            <a:ext cx="111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Modern Theatre &amp; Stage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Configuration, Stage-directions, Roles and responsibilities. Development of language.</a:t>
            </a:r>
            <a:endParaRPr lang="en-US" sz="800" i="1" dirty="0">
              <a:solidFill>
                <a:srgbClr val="FF0000"/>
              </a:solidFill>
            </a:endParaRPr>
          </a:p>
          <a:p>
            <a:pPr algn="ctr"/>
            <a:endParaRPr lang="en-US" sz="800" b="1" dirty="0"/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8C212E3B-461F-CA48-BF82-B9F9C81F61D2}"/>
              </a:ext>
            </a:extLst>
          </p:cNvPr>
          <p:cNvSpPr txBox="1"/>
          <p:nvPr/>
        </p:nvSpPr>
        <p:spPr>
          <a:xfrm>
            <a:off x="6926714" y="10056692"/>
            <a:ext cx="1336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Dance Workshops &amp; Swansong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Skills development in a range of styles, intention and purpose. Appreciation of professional works. Working from a stimulus. </a:t>
            </a:r>
            <a:endParaRPr lang="en-US" sz="800" i="1" dirty="0">
              <a:solidFill>
                <a:srgbClr val="FF0000"/>
              </a:solidFill>
            </a:endParaRP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5D8AA110-157E-A94C-BE71-53665A045B1E}"/>
              </a:ext>
            </a:extLst>
          </p:cNvPr>
          <p:cNvCxnSpPr>
            <a:cxnSpLocks/>
          </p:cNvCxnSpPr>
          <p:nvPr/>
        </p:nvCxnSpPr>
        <p:spPr>
          <a:xfrm>
            <a:off x="7459121" y="11055099"/>
            <a:ext cx="0" cy="4320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71BB23AB-47E3-424A-A1E5-88E93FA40B6F}"/>
              </a:ext>
            </a:extLst>
          </p:cNvPr>
          <p:cNvCxnSpPr>
            <a:cxnSpLocks/>
          </p:cNvCxnSpPr>
          <p:nvPr/>
        </p:nvCxnSpPr>
        <p:spPr>
          <a:xfrm>
            <a:off x="4180039" y="10959812"/>
            <a:ext cx="0" cy="4320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TextBox 419">
            <a:extLst>
              <a:ext uri="{FF2B5EF4-FFF2-40B4-BE49-F238E27FC236}">
                <a16:creationId xmlns:a16="http://schemas.microsoft.com/office/drawing/2014/main" id="{0EB289F6-D6C8-C84A-AAC8-AE91BD8CD225}"/>
              </a:ext>
            </a:extLst>
          </p:cNvPr>
          <p:cNvSpPr txBox="1"/>
          <p:nvPr/>
        </p:nvSpPr>
        <p:spPr>
          <a:xfrm>
            <a:off x="1617470" y="8001366"/>
            <a:ext cx="1056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DRAMA</a:t>
            </a:r>
          </a:p>
          <a:p>
            <a:pPr algn="ctr"/>
            <a:r>
              <a:rPr lang="en-US" sz="800" b="1" dirty="0"/>
              <a:t> Section A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Roles and responsibilities. Theatre configuration &amp; stage directions.</a:t>
            </a:r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7D106F03-5414-A54F-AC25-138C1E21950A}"/>
              </a:ext>
            </a:extLst>
          </p:cNvPr>
          <p:cNvCxnSpPr>
            <a:cxnSpLocks/>
          </p:cNvCxnSpPr>
          <p:nvPr/>
        </p:nvCxnSpPr>
        <p:spPr>
          <a:xfrm>
            <a:off x="1333500" y="8938260"/>
            <a:ext cx="193534" cy="4720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FA0DDB8F-0FA2-2645-B17C-4FB5EBA502FA}"/>
              </a:ext>
            </a:extLst>
          </p:cNvPr>
          <p:cNvSpPr txBox="1"/>
          <p:nvPr/>
        </p:nvSpPr>
        <p:spPr>
          <a:xfrm>
            <a:off x="84550" y="9127675"/>
            <a:ext cx="1056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DRAMA</a:t>
            </a:r>
          </a:p>
          <a:p>
            <a:pPr algn="ctr"/>
            <a:r>
              <a:rPr lang="en-US" sz="800" b="1" dirty="0"/>
              <a:t> Practice devising 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Ensemble skills.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Teamwork.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Development of vocal and physical skills.</a:t>
            </a:r>
          </a:p>
        </p:txBody>
      </p: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590F9A40-748E-0B47-82B6-D192321F8084}"/>
              </a:ext>
            </a:extLst>
          </p:cNvPr>
          <p:cNvCxnSpPr>
            <a:cxnSpLocks/>
          </p:cNvCxnSpPr>
          <p:nvPr/>
        </p:nvCxnSpPr>
        <p:spPr>
          <a:xfrm>
            <a:off x="1035596" y="9604728"/>
            <a:ext cx="516737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5" name="TextBox 424">
            <a:extLst>
              <a:ext uri="{FF2B5EF4-FFF2-40B4-BE49-F238E27FC236}">
                <a16:creationId xmlns:a16="http://schemas.microsoft.com/office/drawing/2014/main" id="{CFE9FE8D-A99B-2F4C-A2CE-61F3C9E87010}"/>
              </a:ext>
            </a:extLst>
          </p:cNvPr>
          <p:cNvSpPr txBox="1"/>
          <p:nvPr/>
        </p:nvSpPr>
        <p:spPr>
          <a:xfrm>
            <a:off x="-52797" y="10087863"/>
            <a:ext cx="10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DRAMA &amp; DANCE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Basic Theory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Practical performing skills.</a:t>
            </a: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374C3624-5C50-4E45-93C2-A071BEAABB08}"/>
              </a:ext>
            </a:extLst>
          </p:cNvPr>
          <p:cNvCxnSpPr>
            <a:cxnSpLocks/>
          </p:cNvCxnSpPr>
          <p:nvPr/>
        </p:nvCxnSpPr>
        <p:spPr>
          <a:xfrm>
            <a:off x="913530" y="10145770"/>
            <a:ext cx="516737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TextBox 426">
            <a:extLst>
              <a:ext uri="{FF2B5EF4-FFF2-40B4-BE49-F238E27FC236}">
                <a16:creationId xmlns:a16="http://schemas.microsoft.com/office/drawing/2014/main" id="{F34041B5-880E-8248-9DB8-F68CFEC9DD74}"/>
              </a:ext>
            </a:extLst>
          </p:cNvPr>
          <p:cNvSpPr txBox="1"/>
          <p:nvPr/>
        </p:nvSpPr>
        <p:spPr>
          <a:xfrm>
            <a:off x="4123953" y="8380790"/>
            <a:ext cx="159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DANCE: Component 2 (30%)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Developing skills and techniques through the performing arts. 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407A40A6-EB33-E740-92AC-0F2E19A69DE6}"/>
              </a:ext>
            </a:extLst>
          </p:cNvPr>
          <p:cNvSpPr txBox="1"/>
          <p:nvPr/>
        </p:nvSpPr>
        <p:spPr>
          <a:xfrm>
            <a:off x="3604999" y="9684105"/>
            <a:ext cx="159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DRAMA</a:t>
            </a:r>
          </a:p>
          <a:p>
            <a:pPr algn="ctr"/>
            <a:r>
              <a:rPr lang="en-US" sz="800" b="1" dirty="0"/>
              <a:t> Section B</a:t>
            </a:r>
          </a:p>
          <a:p>
            <a:pPr algn="ctr"/>
            <a:r>
              <a:rPr lang="en-US" sz="800" b="1" i="1" dirty="0">
                <a:solidFill>
                  <a:srgbClr val="FE5E00"/>
                </a:solidFill>
              </a:rPr>
              <a:t>Blood Brothers.</a:t>
            </a:r>
          </a:p>
          <a:p>
            <a:pPr algn="ctr"/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11D7D05F-34D4-F449-B401-3928E5EA2213}"/>
              </a:ext>
            </a:extLst>
          </p:cNvPr>
          <p:cNvSpPr txBox="1"/>
          <p:nvPr/>
        </p:nvSpPr>
        <p:spPr>
          <a:xfrm>
            <a:off x="6102666" y="8244273"/>
            <a:ext cx="194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Drama: Component 2- Devising drama</a:t>
            </a:r>
          </a:p>
          <a:p>
            <a:pPr algn="ctr"/>
            <a:r>
              <a:rPr lang="en-US" sz="800" b="1" i="1" dirty="0">
                <a:solidFill>
                  <a:srgbClr val="FE5E00"/>
                </a:solidFill>
              </a:rPr>
              <a:t>Practical exploration of style/genre.</a:t>
            </a:r>
          </a:p>
          <a:p>
            <a:pPr algn="ctr"/>
            <a:r>
              <a:rPr lang="en-US" sz="800" b="1" i="1" dirty="0">
                <a:solidFill>
                  <a:srgbClr val="FE5E00"/>
                </a:solidFill>
              </a:rPr>
              <a:t>To be able to use a variety of techniques. Recorded devising log. </a:t>
            </a:r>
          </a:p>
        </p:txBody>
      </p: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337872E-2BF0-BA4E-9B8B-9228B17B378A}"/>
              </a:ext>
            </a:extLst>
          </p:cNvPr>
          <p:cNvCxnSpPr>
            <a:cxnSpLocks/>
          </p:cNvCxnSpPr>
          <p:nvPr/>
        </p:nvCxnSpPr>
        <p:spPr>
          <a:xfrm flipV="1">
            <a:off x="4150385" y="9453182"/>
            <a:ext cx="10464" cy="3600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EB7A4BE9-F754-894F-A171-9809D9D09187}"/>
              </a:ext>
            </a:extLst>
          </p:cNvPr>
          <p:cNvCxnSpPr>
            <a:cxnSpLocks/>
          </p:cNvCxnSpPr>
          <p:nvPr/>
        </p:nvCxnSpPr>
        <p:spPr>
          <a:xfrm>
            <a:off x="4647110" y="8842455"/>
            <a:ext cx="0" cy="4441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88808D6A-8A1F-8842-9D72-8DFDBA6EE3F8}"/>
              </a:ext>
            </a:extLst>
          </p:cNvPr>
          <p:cNvCxnSpPr>
            <a:cxnSpLocks/>
          </p:cNvCxnSpPr>
          <p:nvPr/>
        </p:nvCxnSpPr>
        <p:spPr>
          <a:xfrm>
            <a:off x="7661762" y="8846550"/>
            <a:ext cx="0" cy="2520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Arrow 6">
            <a:extLst>
              <a:ext uri="{FF2B5EF4-FFF2-40B4-BE49-F238E27FC236}">
                <a16:creationId xmlns:a16="http://schemas.microsoft.com/office/drawing/2014/main" id="{CB286D04-7EB5-B447-9A6C-979334A1A4EA}"/>
              </a:ext>
            </a:extLst>
          </p:cNvPr>
          <p:cNvSpPr/>
          <p:nvPr/>
        </p:nvSpPr>
        <p:spPr>
          <a:xfrm>
            <a:off x="2682600" y="11459111"/>
            <a:ext cx="4312145" cy="94366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Options – BTEC TECH AWARD DANCE. AQA DRAMA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6EF128BC-931E-164B-91B6-52FBF0B9BD38}"/>
              </a:ext>
            </a:extLst>
          </p:cNvPr>
          <p:cNvSpPr txBox="1"/>
          <p:nvPr/>
        </p:nvSpPr>
        <p:spPr>
          <a:xfrm>
            <a:off x="6339327" y="7509690"/>
            <a:ext cx="121399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b="1" dirty="0">
                <a:solidFill>
                  <a:srgbClr val="FFFF00"/>
                </a:solidFill>
              </a:rPr>
              <a:t>DANCE: Component 2- Developing skills and techniques in the performing arts (30%)</a:t>
            </a:r>
            <a:endParaRPr lang="en-US" sz="800" dirty="0">
              <a:solidFill>
                <a:srgbClr val="FFFF00"/>
              </a:solidFill>
            </a:endParaRP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115A723A-F348-334B-A857-16B760F3B310}"/>
              </a:ext>
            </a:extLst>
          </p:cNvPr>
          <p:cNvSpPr txBox="1"/>
          <p:nvPr/>
        </p:nvSpPr>
        <p:spPr>
          <a:xfrm>
            <a:off x="6339327" y="6205923"/>
            <a:ext cx="121399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b="1" dirty="0">
                <a:solidFill>
                  <a:srgbClr val="FFFF00"/>
                </a:solidFill>
              </a:rPr>
              <a:t>DRAMA: Complete component 2 (40%)</a:t>
            </a:r>
            <a:endParaRPr lang="en-US" sz="800" dirty="0">
              <a:solidFill>
                <a:srgbClr val="FFFF00"/>
              </a:solidFill>
            </a:endParaRP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1B08E7F3-B6B5-9B40-B407-243D2473EAE7}"/>
              </a:ext>
            </a:extLst>
          </p:cNvPr>
          <p:cNvSpPr txBox="1"/>
          <p:nvPr/>
        </p:nvSpPr>
        <p:spPr>
          <a:xfrm>
            <a:off x="4948243" y="5322161"/>
            <a:ext cx="82445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b="1" dirty="0">
                <a:solidFill>
                  <a:srgbClr val="FFFF00"/>
                </a:solidFill>
              </a:rPr>
              <a:t>DANCE: </a:t>
            </a:r>
          </a:p>
          <a:p>
            <a:pPr algn="ctr"/>
            <a:r>
              <a:rPr lang="en-US" sz="800" b="1" dirty="0">
                <a:solidFill>
                  <a:srgbClr val="FFFF00"/>
                </a:solidFill>
              </a:rPr>
              <a:t>Component 3</a:t>
            </a:r>
          </a:p>
          <a:p>
            <a:pPr algn="ctr"/>
            <a:r>
              <a:rPr lang="en-US" sz="800" b="1" dirty="0">
                <a:solidFill>
                  <a:srgbClr val="FFFF00"/>
                </a:solidFill>
              </a:rPr>
              <a:t>External unit (40%)</a:t>
            </a:r>
            <a:endParaRPr lang="en-US" sz="800" dirty="0">
              <a:solidFill>
                <a:srgbClr val="FFFF00"/>
              </a:solidFill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7DC87D1D-8455-2141-95D8-FBA50E2D014D}"/>
              </a:ext>
            </a:extLst>
          </p:cNvPr>
          <p:cNvCxnSpPr>
            <a:cxnSpLocks/>
          </p:cNvCxnSpPr>
          <p:nvPr/>
        </p:nvCxnSpPr>
        <p:spPr>
          <a:xfrm flipV="1">
            <a:off x="3659154" y="7150575"/>
            <a:ext cx="0" cy="3914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TextBox 453">
            <a:extLst>
              <a:ext uri="{FF2B5EF4-FFF2-40B4-BE49-F238E27FC236}">
                <a16:creationId xmlns:a16="http://schemas.microsoft.com/office/drawing/2014/main" id="{A8A140E1-6FC3-8649-A8C0-8D2B0A3A229D}"/>
              </a:ext>
            </a:extLst>
          </p:cNvPr>
          <p:cNvSpPr txBox="1"/>
          <p:nvPr/>
        </p:nvSpPr>
        <p:spPr>
          <a:xfrm>
            <a:off x="2729545" y="7594732"/>
            <a:ext cx="171803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b="1" dirty="0">
                <a:solidFill>
                  <a:srgbClr val="FFFF00"/>
                </a:solidFill>
              </a:rPr>
              <a:t>DANCE: Final completion of all theory work in controlled conditions. Practical performance.</a:t>
            </a:r>
            <a:endParaRPr lang="en-US" sz="800" dirty="0">
              <a:solidFill>
                <a:srgbClr val="FFFF00"/>
              </a:solidFill>
            </a:endParaRP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29279DA5-9A2A-E249-B5E3-C291BB74C35E}"/>
              </a:ext>
            </a:extLst>
          </p:cNvPr>
          <p:cNvSpPr txBox="1"/>
          <p:nvPr/>
        </p:nvSpPr>
        <p:spPr>
          <a:xfrm>
            <a:off x="3005862" y="5988395"/>
            <a:ext cx="211854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DRAMA: Component 3 Texts in Practice. Study and interpretation of script. Performance of practical skills </a:t>
            </a:r>
            <a:endParaRPr lang="en-US" sz="800" i="1" dirty="0"/>
          </a:p>
        </p:txBody>
      </p: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238EA146-B4E1-6346-A926-47310C2C82D9}"/>
              </a:ext>
            </a:extLst>
          </p:cNvPr>
          <p:cNvCxnSpPr>
            <a:cxnSpLocks/>
          </p:cNvCxnSpPr>
          <p:nvPr/>
        </p:nvCxnSpPr>
        <p:spPr>
          <a:xfrm>
            <a:off x="5320968" y="6031107"/>
            <a:ext cx="5739" cy="11160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TextBox 467">
            <a:extLst>
              <a:ext uri="{FF2B5EF4-FFF2-40B4-BE49-F238E27FC236}">
                <a16:creationId xmlns:a16="http://schemas.microsoft.com/office/drawing/2014/main" id="{1E18CBD3-B3C0-D646-8CD3-81BBD9553801}"/>
              </a:ext>
            </a:extLst>
          </p:cNvPr>
          <p:cNvSpPr txBox="1"/>
          <p:nvPr/>
        </p:nvSpPr>
        <p:spPr>
          <a:xfrm>
            <a:off x="6067903" y="1667011"/>
            <a:ext cx="211854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Levels?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7CCA186E-3775-8F4E-A913-8A0FA8EE1D26}"/>
              </a:ext>
            </a:extLst>
          </p:cNvPr>
          <p:cNvSpPr txBox="1"/>
          <p:nvPr/>
        </p:nvSpPr>
        <p:spPr>
          <a:xfrm>
            <a:off x="6082944" y="2276626"/>
            <a:ext cx="211854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BTECs?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7C793DDD-9151-BA48-97F4-7269D3E2AA71}"/>
              </a:ext>
            </a:extLst>
          </p:cNvPr>
          <p:cNvSpPr txBox="1"/>
          <p:nvPr/>
        </p:nvSpPr>
        <p:spPr>
          <a:xfrm>
            <a:off x="5659589" y="3116886"/>
            <a:ext cx="2646214" cy="938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 Level Drama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A Level Dance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BTEC Level 3 Performing Arts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BTEC Level 3 Musical Theatre</a:t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BTEC Production Arts and Live Events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rot="20729315">
            <a:off x="782577" y="1376488"/>
            <a:ext cx="1131194" cy="1468811"/>
          </a:xfrm>
          <a:prstGeom prst="rect">
            <a:avLst/>
          </a:prstGeom>
          <a:effectLst>
            <a:outerShdw dist="25400" dir="3000000" algn="tl" rotWithShape="0">
              <a:prstClr val="black"/>
            </a:outerShdw>
          </a:effectLst>
        </p:spPr>
      </p:pic>
      <p:pic>
        <p:nvPicPr>
          <p:cNvPr id="1026" name="Picture 2" descr="Image result for bollywwod dance">
            <a:extLst>
              <a:ext uri="{FF2B5EF4-FFF2-40B4-BE49-F238E27FC236}">
                <a16:creationId xmlns:a16="http://schemas.microsoft.com/office/drawing/2014/main" id="{BBACF0C2-D641-4499-9DE2-F161831D6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683">
            <a:off x="7852508" y="14422562"/>
            <a:ext cx="1004479" cy="6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mirical pla">
            <a:extLst>
              <a:ext uri="{FF2B5EF4-FFF2-40B4-BE49-F238E27FC236}">
                <a16:creationId xmlns:a16="http://schemas.microsoft.com/office/drawing/2014/main" id="{2B414207-23DC-4B34-91CB-9A8F86AE9B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6938" y="8667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FA0925-DFB7-4664-9A14-5E626E302A19}"/>
              </a:ext>
            </a:extLst>
          </p:cNvPr>
          <p:cNvSpPr txBox="1"/>
          <p:nvPr/>
        </p:nvSpPr>
        <p:spPr>
          <a:xfrm>
            <a:off x="532070" y="8477858"/>
            <a:ext cx="10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DANCE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Study and analysis of professional work. 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5B9AC9F8-74C4-46CB-A547-F68FF33F9AF2}"/>
              </a:ext>
            </a:extLst>
          </p:cNvPr>
          <p:cNvCxnSpPr>
            <a:cxnSpLocks/>
          </p:cNvCxnSpPr>
          <p:nvPr/>
        </p:nvCxnSpPr>
        <p:spPr>
          <a:xfrm>
            <a:off x="2119070" y="8938260"/>
            <a:ext cx="193534" cy="4720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B441378E-17EA-402A-B308-02948CAD6B4A}"/>
              </a:ext>
            </a:extLst>
          </p:cNvPr>
          <p:cNvCxnSpPr>
            <a:cxnSpLocks/>
          </p:cNvCxnSpPr>
          <p:nvPr/>
        </p:nvCxnSpPr>
        <p:spPr>
          <a:xfrm flipH="1">
            <a:off x="3346554" y="8783695"/>
            <a:ext cx="45658" cy="404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EE35ED4-3E1E-4108-BA9E-D10DEAC29B6A}"/>
              </a:ext>
            </a:extLst>
          </p:cNvPr>
          <p:cNvSpPr txBox="1"/>
          <p:nvPr/>
        </p:nvSpPr>
        <p:spPr>
          <a:xfrm>
            <a:off x="2967615" y="8186388"/>
            <a:ext cx="10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DANCE</a:t>
            </a:r>
          </a:p>
          <a:p>
            <a:pPr algn="ctr"/>
            <a:r>
              <a:rPr lang="en-US" sz="800" b="1" dirty="0"/>
              <a:t> Component 1 (30%)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Exploring the Performing Arts.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814632-5C3C-49A6-A2F9-C484E2EE3569}"/>
              </a:ext>
            </a:extLst>
          </p:cNvPr>
          <p:cNvSpPr txBox="1"/>
          <p:nvPr/>
        </p:nvSpPr>
        <p:spPr>
          <a:xfrm>
            <a:off x="2737566" y="380634"/>
            <a:ext cx="4245130" cy="1200329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Penair</a:t>
            </a:r>
            <a:r>
              <a:rPr lang="en-US" sz="36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School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Dance </a:t>
            </a:r>
            <a:r>
              <a:rPr lang="en-US" sz="360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&amp; Drama</a:t>
            </a:r>
            <a:endParaRPr lang="en-US" sz="36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89A76D-EAD3-4A84-91D4-9C7C1D5EE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5115" y="1872880"/>
            <a:ext cx="965090" cy="9650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0289E2-27FD-466E-A23D-10D85C37A8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0957" y="1564438"/>
            <a:ext cx="2529903" cy="9181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8CDE731-15D5-40C2-93D6-4C841F49048F}"/>
              </a:ext>
            </a:extLst>
          </p:cNvPr>
          <p:cNvSpPr txBox="1"/>
          <p:nvPr/>
        </p:nvSpPr>
        <p:spPr>
          <a:xfrm>
            <a:off x="3328811" y="2695429"/>
            <a:ext cx="2118542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Post-16 Options</a:t>
            </a:r>
            <a:endParaRPr lang="en-US" sz="2800" i="1" dirty="0">
              <a:solidFill>
                <a:srgbClr val="FFFF00"/>
              </a:solidFill>
            </a:endParaRPr>
          </a:p>
        </p:txBody>
      </p:sp>
      <p:pic>
        <p:nvPicPr>
          <p:cNvPr id="1036" name="Picture 12" descr="Image result for blood brothers">
            <a:extLst>
              <a:ext uri="{FF2B5EF4-FFF2-40B4-BE49-F238E27FC236}">
                <a16:creationId xmlns:a16="http://schemas.microsoft.com/office/drawing/2014/main" id="{60962125-FEB8-4B28-BE25-03A72BBC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5080">
            <a:off x="486435" y="7724472"/>
            <a:ext cx="1083041" cy="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roscenium stage">
            <a:extLst>
              <a:ext uri="{FF2B5EF4-FFF2-40B4-BE49-F238E27FC236}">
                <a16:creationId xmlns:a16="http://schemas.microsoft.com/office/drawing/2014/main" id="{816EEDA3-50DB-40C8-8A80-D56AA6CA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521">
            <a:off x="8557937" y="9347297"/>
            <a:ext cx="921029" cy="60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16" descr="See the source image">
            <a:extLst>
              <a:ext uri="{FF2B5EF4-FFF2-40B4-BE49-F238E27FC236}">
                <a16:creationId xmlns:a16="http://schemas.microsoft.com/office/drawing/2014/main" id="{15FBCA31-FC69-4B87-BDA7-1972D8A78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338" y="8820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See the source image">
            <a:extLst>
              <a:ext uri="{FF2B5EF4-FFF2-40B4-BE49-F238E27FC236}">
                <a16:creationId xmlns:a16="http://schemas.microsoft.com/office/drawing/2014/main" id="{12A9899D-AF21-49BB-9A00-180F47CD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9" y="15843138"/>
            <a:ext cx="867964" cy="6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matthew bourne nutcracker">
            <a:extLst>
              <a:ext uri="{FF2B5EF4-FFF2-40B4-BE49-F238E27FC236}">
                <a16:creationId xmlns:a16="http://schemas.microsoft.com/office/drawing/2014/main" id="{ECF48F61-FB17-4298-812F-445478A4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8" y="16628314"/>
            <a:ext cx="1192234" cy="9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matthew bourne nutcracker">
            <a:extLst>
              <a:ext uri="{FF2B5EF4-FFF2-40B4-BE49-F238E27FC236}">
                <a16:creationId xmlns:a16="http://schemas.microsoft.com/office/drawing/2014/main" id="{47436C24-D2E8-4B3F-809B-46430A74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927" y="13694005"/>
            <a:ext cx="954786" cy="9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8D176133-7BC3-4BCC-AB69-A012D3AE24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9" y="136595"/>
            <a:ext cx="1446171" cy="108599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82232BD-3035-4EF5-A16C-970FF79BEBEA}"/>
              </a:ext>
            </a:extLst>
          </p:cNvPr>
          <p:cNvSpPr txBox="1"/>
          <p:nvPr/>
        </p:nvSpPr>
        <p:spPr>
          <a:xfrm>
            <a:off x="4462676" y="17156024"/>
            <a:ext cx="432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/>
              <a:t>TEAMWORK | CREATIVITY | CONFIDENCE</a:t>
            </a:r>
            <a:endParaRPr lang="en-US" sz="1800" dirty="0"/>
          </a:p>
        </p:txBody>
      </p:sp>
      <p:pic>
        <p:nvPicPr>
          <p:cNvPr id="147" name="Picture 2" descr="See the source image">
            <a:extLst>
              <a:ext uri="{FF2B5EF4-FFF2-40B4-BE49-F238E27FC236}">
                <a16:creationId xmlns:a16="http://schemas.microsoft.com/office/drawing/2014/main" id="{DEF95998-1DD5-46BE-BA59-A0005BFD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064" y="386020"/>
            <a:ext cx="1763382" cy="10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DF5B03E2-A60A-4450-BB63-B067435EF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" y="11646101"/>
            <a:ext cx="1269622" cy="83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4F83EDD1-F63F-4F4D-AC29-47B07AD3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" y="12601800"/>
            <a:ext cx="1012917" cy="6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855A8B69-C19D-4550-88A1-B9193B1E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22" y="5362187"/>
            <a:ext cx="1524397" cy="8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1C8F259D-8E1D-4467-BD0E-CA2C8DBA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98" y="4960519"/>
            <a:ext cx="1400708" cy="103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ee the source image">
            <a:extLst>
              <a:ext uri="{FF2B5EF4-FFF2-40B4-BE49-F238E27FC236}">
                <a16:creationId xmlns:a16="http://schemas.microsoft.com/office/drawing/2014/main" id="{05BB6F54-C6D9-45F7-A49B-51D1BB99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978" y="4358952"/>
            <a:ext cx="1271410" cy="90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See the source image">
            <a:extLst>
              <a:ext uri="{FF2B5EF4-FFF2-40B4-BE49-F238E27FC236}">
                <a16:creationId xmlns:a16="http://schemas.microsoft.com/office/drawing/2014/main" id="{74A4C4D2-17F9-446C-A3F0-F3E38C010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44" y="4534898"/>
            <a:ext cx="919068" cy="6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97778-ABC2-4823-8D7C-D2E76EE4602E}"/>
              </a:ext>
            </a:extLst>
          </p:cNvPr>
          <p:cNvSpPr txBox="1"/>
          <p:nvPr/>
        </p:nvSpPr>
        <p:spPr>
          <a:xfrm>
            <a:off x="3357435" y="6557424"/>
            <a:ext cx="1224369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FEBRUARY TRIAL EXAM</a:t>
            </a:r>
            <a:endParaRPr lang="en-US" sz="8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9051A-4435-4362-9A15-4412376472F8}"/>
              </a:ext>
            </a:extLst>
          </p:cNvPr>
          <p:cNvSpPr txBox="1"/>
          <p:nvPr/>
        </p:nvSpPr>
        <p:spPr>
          <a:xfrm>
            <a:off x="18187" y="3519654"/>
            <a:ext cx="1224369" cy="16927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DRAMA EXAM- 40%</a:t>
            </a:r>
          </a:p>
          <a:p>
            <a:pPr algn="ctr"/>
            <a:r>
              <a:rPr lang="en-US" sz="800" b="1" dirty="0"/>
              <a:t>Section A: Drama and theatre terminology. Roles and responsibilities</a:t>
            </a:r>
          </a:p>
          <a:p>
            <a:pPr algn="ctr"/>
            <a:r>
              <a:rPr lang="en-US" sz="800" b="1" dirty="0"/>
              <a:t>Section B &amp; C: Characteristics of performance.</a:t>
            </a:r>
          </a:p>
          <a:p>
            <a:pPr algn="ctr"/>
            <a:r>
              <a:rPr lang="en-US" sz="800" b="1" dirty="0"/>
              <a:t>Social, cultural and historical contexts.</a:t>
            </a:r>
          </a:p>
          <a:p>
            <a:pPr algn="ctr"/>
            <a:r>
              <a:rPr lang="en-US" sz="800" b="1" dirty="0"/>
              <a:t>How meaning is interpreted and communicated</a:t>
            </a:r>
            <a:endParaRPr lang="en-US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838205-465D-4D73-AFC8-706E71EE21F9}"/>
              </a:ext>
            </a:extLst>
          </p:cNvPr>
          <p:cNvSpPr txBox="1"/>
          <p:nvPr/>
        </p:nvSpPr>
        <p:spPr>
          <a:xfrm>
            <a:off x="4697826" y="8103507"/>
            <a:ext cx="1224369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NOVEMBER TRIAL EXAM</a:t>
            </a:r>
            <a:endParaRPr lang="en-US" sz="8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418B95-9A45-4864-8AA7-5A4BFBC89CDB}"/>
              </a:ext>
            </a:extLst>
          </p:cNvPr>
          <p:cNvSpPr txBox="1"/>
          <p:nvPr/>
        </p:nvSpPr>
        <p:spPr>
          <a:xfrm>
            <a:off x="1438393" y="3328188"/>
            <a:ext cx="1254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Describe</a:t>
            </a:r>
          </a:p>
          <a:p>
            <a:pPr algn="ctr"/>
            <a:r>
              <a:rPr lang="en-US" sz="1600" b="1" dirty="0"/>
              <a:t>Explain</a:t>
            </a:r>
          </a:p>
          <a:p>
            <a:pPr algn="ctr"/>
            <a:r>
              <a:rPr lang="en-US" sz="1600" b="1" dirty="0" err="1"/>
              <a:t>Analyse</a:t>
            </a:r>
            <a:endParaRPr lang="en-US" sz="1600" b="1" dirty="0"/>
          </a:p>
          <a:p>
            <a:pPr algn="ctr"/>
            <a:r>
              <a:rPr lang="en-US" sz="1600" b="1" dirty="0"/>
              <a:t>Evaluate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858AF-94CD-4B21-9D9E-3EC8FD64E761}"/>
              </a:ext>
            </a:extLst>
          </p:cNvPr>
          <p:cNvSpPr txBox="1"/>
          <p:nvPr/>
        </p:nvSpPr>
        <p:spPr>
          <a:xfrm>
            <a:off x="3824668" y="4766788"/>
            <a:ext cx="125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Tone</a:t>
            </a:r>
          </a:p>
          <a:p>
            <a:pPr algn="ctr"/>
            <a:r>
              <a:rPr lang="en-US" sz="1200" b="1" dirty="0"/>
              <a:t>Intonation</a:t>
            </a:r>
          </a:p>
          <a:p>
            <a:pPr algn="ctr"/>
            <a:r>
              <a:rPr lang="en-US" sz="1200" b="1" dirty="0"/>
              <a:t>Mood</a:t>
            </a:r>
          </a:p>
          <a:p>
            <a:pPr algn="ctr"/>
            <a:r>
              <a:rPr lang="en-US" sz="1200" b="1" dirty="0"/>
              <a:t>Silence</a:t>
            </a:r>
          </a:p>
          <a:p>
            <a:pPr algn="ctr"/>
            <a:r>
              <a:rPr lang="en-US" sz="1200" b="1" dirty="0"/>
              <a:t>Stillness</a:t>
            </a:r>
          </a:p>
          <a:p>
            <a:pPr algn="ctr"/>
            <a:r>
              <a:rPr lang="en-US" sz="1200" b="1" dirty="0"/>
              <a:t>Volume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1B9E92-1372-43D8-9057-BDBDBC93FC4C}"/>
              </a:ext>
            </a:extLst>
          </p:cNvPr>
          <p:cNvSpPr txBox="1"/>
          <p:nvPr/>
        </p:nvSpPr>
        <p:spPr>
          <a:xfrm>
            <a:off x="4544975" y="3945096"/>
            <a:ext cx="125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Strength</a:t>
            </a:r>
          </a:p>
          <a:p>
            <a:pPr algn="ctr"/>
            <a:r>
              <a:rPr lang="en-US" sz="1200" b="1" dirty="0"/>
              <a:t>Stamina</a:t>
            </a:r>
          </a:p>
          <a:p>
            <a:pPr algn="ctr"/>
            <a:r>
              <a:rPr lang="en-US" sz="1200" b="1" dirty="0"/>
              <a:t>Flexibility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181A9-0F0E-414F-8D8A-231C5AEAEABF}"/>
              </a:ext>
            </a:extLst>
          </p:cNvPr>
          <p:cNvSpPr txBox="1"/>
          <p:nvPr/>
        </p:nvSpPr>
        <p:spPr>
          <a:xfrm>
            <a:off x="2613554" y="3907141"/>
            <a:ext cx="125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Intention</a:t>
            </a:r>
          </a:p>
          <a:p>
            <a:pPr algn="ctr"/>
            <a:r>
              <a:rPr lang="en-US" sz="1200" b="1" dirty="0"/>
              <a:t>Purpose</a:t>
            </a:r>
          </a:p>
          <a:p>
            <a:pPr algn="ctr"/>
            <a:r>
              <a:rPr lang="en-US" sz="1200" b="1" dirty="0"/>
              <a:t>Interpretation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3DA604BA-99C7-330A-64AE-419D89319057}"/>
              </a:ext>
            </a:extLst>
          </p:cNvPr>
          <p:cNvCxnSpPr>
            <a:cxnSpLocks/>
          </p:cNvCxnSpPr>
          <p:nvPr/>
        </p:nvCxnSpPr>
        <p:spPr>
          <a:xfrm>
            <a:off x="3361016" y="11020764"/>
            <a:ext cx="0" cy="4320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20E691A-D422-FAB8-CD10-75F7466C942B}"/>
              </a:ext>
            </a:extLst>
          </p:cNvPr>
          <p:cNvSpPr txBox="1"/>
          <p:nvPr/>
        </p:nvSpPr>
        <p:spPr>
          <a:xfrm>
            <a:off x="3299381" y="14366426"/>
            <a:ext cx="882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Devising Drama- Bullying</a:t>
            </a:r>
          </a:p>
          <a:p>
            <a:pPr algn="ctr"/>
            <a:r>
              <a:rPr lang="en-US" sz="800" b="1" i="1" dirty="0">
                <a:solidFill>
                  <a:srgbClr val="FE5E00"/>
                </a:solidFill>
              </a:rPr>
              <a:t>Ensemble skills and movement skills. Working from a stimulus. </a:t>
            </a:r>
            <a:endParaRPr lang="en-US" sz="800" i="1" dirty="0">
              <a:solidFill>
                <a:srgbClr val="FE5E00"/>
              </a:solidFill>
            </a:endParaRPr>
          </a:p>
          <a:p>
            <a:pPr algn="ctr"/>
            <a:endParaRPr lang="en-US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D64938-7CAC-92BD-F45B-E352D68CE96D}"/>
              </a:ext>
            </a:extLst>
          </p:cNvPr>
          <p:cNvSpPr txBox="1"/>
          <p:nvPr/>
        </p:nvSpPr>
        <p:spPr>
          <a:xfrm>
            <a:off x="4087598" y="14644135"/>
            <a:ext cx="126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Dance Workshops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Introduction to skills and techniques</a:t>
            </a:r>
          </a:p>
          <a:p>
            <a:pPr algn="ctr"/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07D955-B2C5-532E-0940-4B8201CBB391}"/>
              </a:ext>
            </a:extLst>
          </p:cNvPr>
          <p:cNvSpPr txBox="1"/>
          <p:nvPr/>
        </p:nvSpPr>
        <p:spPr>
          <a:xfrm>
            <a:off x="3833214" y="12351658"/>
            <a:ext cx="170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Devising Drama- TIE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Development of 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performing skills and ensemble skills, Introduction to Brechtian techniques. </a:t>
            </a:r>
            <a:endParaRPr lang="en-US" sz="800" i="1" dirty="0">
              <a:solidFill>
                <a:srgbClr val="FF0000"/>
              </a:solidFill>
            </a:endParaRPr>
          </a:p>
          <a:p>
            <a:pPr algn="ctr"/>
            <a:endParaRPr lang="en-US" sz="800" b="1" dirty="0"/>
          </a:p>
        </p:txBody>
      </p:sp>
      <p:pic>
        <p:nvPicPr>
          <p:cNvPr id="26" name="Picture 25" descr="James Streeter, Jeffrey Cirio and Matthew Astley in Christopher Bruce's ...">
            <a:extLst>
              <a:ext uri="{FF2B5EF4-FFF2-40B4-BE49-F238E27FC236}">
                <a16:creationId xmlns:a16="http://schemas.microsoft.com/office/drawing/2014/main" id="{5B0C73E5-83DA-47EF-D1C9-C0091B718F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3589">
            <a:off x="8431989" y="10071982"/>
            <a:ext cx="946040" cy="9460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B3E9398-90B7-95F2-EA98-4A9D998A7B1E}"/>
              </a:ext>
            </a:extLst>
          </p:cNvPr>
          <p:cNvSpPr txBox="1"/>
          <p:nvPr/>
        </p:nvSpPr>
        <p:spPr>
          <a:xfrm>
            <a:off x="3732692" y="10351172"/>
            <a:ext cx="107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Frantic Assembly</a:t>
            </a:r>
          </a:p>
          <a:p>
            <a:pPr algn="ctr"/>
            <a:r>
              <a:rPr lang="en-GB" sz="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Movement techniques. Working from a st</a:t>
            </a:r>
            <a:r>
              <a:rPr lang="en-GB" sz="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imulus.</a:t>
            </a:r>
          </a:p>
          <a:p>
            <a:pPr algn="ctr"/>
            <a:endParaRPr lang="en-US" sz="800" b="1" i="1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D97AF3E-AD6C-C1CF-9FEF-45BCB9054358}"/>
              </a:ext>
            </a:extLst>
          </p:cNvPr>
          <p:cNvCxnSpPr>
            <a:cxnSpLocks/>
          </p:cNvCxnSpPr>
          <p:nvPr/>
        </p:nvCxnSpPr>
        <p:spPr>
          <a:xfrm>
            <a:off x="2525047" y="10959812"/>
            <a:ext cx="0" cy="3522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DCB98C7-D938-2BB8-5959-6E3E41874720}"/>
              </a:ext>
            </a:extLst>
          </p:cNvPr>
          <p:cNvSpPr txBox="1"/>
          <p:nvPr/>
        </p:nvSpPr>
        <p:spPr>
          <a:xfrm>
            <a:off x="1948064" y="9988082"/>
            <a:ext cx="949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Script</a:t>
            </a:r>
          </a:p>
          <a:p>
            <a:pPr algn="ctr"/>
            <a:r>
              <a:rPr lang="en-US" sz="800" b="1" i="1" dirty="0">
                <a:solidFill>
                  <a:srgbClr val="FF0000"/>
                </a:solidFill>
              </a:rPr>
              <a:t>Study of text, application of vocal and physical skills. Blocking and proxemics.</a:t>
            </a:r>
            <a:endParaRPr lang="en-US" sz="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9e2436-e3a7-496b-bbbc-84a192a364e2" xsi:nil="true"/>
    <lcf76f155ced4ddcb4097134ff3c332f xmlns="3e505dbe-184f-4358-898a-fde1ce09f09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6C5795E063944C9EBBFA5EAB9CA355" ma:contentTypeVersion="18" ma:contentTypeDescription="Create a new document." ma:contentTypeScope="" ma:versionID="c26168010b6473bde63b19aa4af35098">
  <xsd:schema xmlns:xsd="http://www.w3.org/2001/XMLSchema" xmlns:xs="http://www.w3.org/2001/XMLSchema" xmlns:p="http://schemas.microsoft.com/office/2006/metadata/properties" xmlns:ns2="3e505dbe-184f-4358-898a-fde1ce09f095" xmlns:ns3="799e2436-e3a7-496b-bbbc-84a192a364e2" targetNamespace="http://schemas.microsoft.com/office/2006/metadata/properties" ma:root="true" ma:fieldsID="92bdd873b79653b8d0eec8b42fc9fbe6" ns2:_="" ns3:_="">
    <xsd:import namespace="3e505dbe-184f-4358-898a-fde1ce09f095"/>
    <xsd:import namespace="799e2436-e3a7-496b-bbbc-84a192a364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05dbe-184f-4358-898a-fde1ce09f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36662e-e972-4333-ae00-7796d5a22e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e2436-e3a7-496b-bbbc-84a192a364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6f22e2-f4b9-478c-9d4f-2a93c99e65b0}" ma:internalName="TaxCatchAll" ma:showField="CatchAllData" ma:web="799e2436-e3a7-496b-bbbc-84a192a36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2C83DD-134B-4FEA-BA3A-4BAB336375C7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799e2436-e3a7-496b-bbbc-84a192a364e2"/>
    <ds:schemaRef ds:uri="3e505dbe-184f-4358-898a-fde1ce09f09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EE49BA-07DE-4434-AF59-EB419A48B40A}"/>
</file>

<file path=customXml/itemProps3.xml><?xml version="1.0" encoding="utf-8"?>
<ds:datastoreItem xmlns:ds="http://schemas.openxmlformats.org/officeDocument/2006/customXml" ds:itemID="{C899056E-0FB9-43E5-9340-E2AB4F6E2A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5634</TotalTime>
  <Words>611</Words>
  <Application>Microsoft Office PowerPoint</Application>
  <PresentationFormat>Custom</PresentationFormat>
  <Paragraphs>123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Futura Medium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Mrs M Weeks</cp:lastModifiedBy>
  <cp:revision>279</cp:revision>
  <cp:lastPrinted>2020-10-23T12:28:28Z</cp:lastPrinted>
  <dcterms:created xsi:type="dcterms:W3CDTF">2018-02-08T08:28:53Z</dcterms:created>
  <dcterms:modified xsi:type="dcterms:W3CDTF">2023-07-14T08:58:14Z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3236000</vt:r8>
  </property>
  <property fmtid="{D5CDD505-2E9C-101B-9397-08002B2CF9AE}" pid="3" name="ContentTypeId">
    <vt:lpwstr>0x010100CC6C5795E063944C9EBBFA5EAB9CA355</vt:lpwstr>
  </property>
  <property fmtid="{D5CDD505-2E9C-101B-9397-08002B2CF9AE}" pid="4" name="MediaServiceImageTags">
    <vt:lpwstr/>
  </property>
</Properties>
</file>